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</p:sldIdLst>
  <p:sldSz cx="9601200" cy="12801600" type="A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32" d="100"/>
          <a:sy n="32" d="100"/>
        </p:scale>
        <p:origin x="2022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erese Hemmingsson" userId="65c806c4-213d-4793-8ceb-7273c47dc966" providerId="ADAL" clId="{708C4776-ADD1-4E88-8374-AA5C03CCEA94}"/>
    <pc:docChg chg="modSld">
      <pc:chgData name="Therese Hemmingsson" userId="65c806c4-213d-4793-8ceb-7273c47dc966" providerId="ADAL" clId="{708C4776-ADD1-4E88-8374-AA5C03CCEA94}" dt="2026-08-20T06:33:27.333" v="128" actId="20577"/>
      <pc:docMkLst>
        <pc:docMk/>
      </pc:docMkLst>
      <pc:sldChg chg="modSp mod">
        <pc:chgData name="Therese Hemmingsson" userId="65c806c4-213d-4793-8ceb-7273c47dc966" providerId="ADAL" clId="{708C4776-ADD1-4E88-8374-AA5C03CCEA94}" dt="2026-08-20T06:33:27.333" v="128" actId="20577"/>
        <pc:sldMkLst>
          <pc:docMk/>
          <pc:sldMk cId="169814249" sldId="257"/>
        </pc:sldMkLst>
        <pc:spChg chg="mod">
          <ac:chgData name="Therese Hemmingsson" userId="65c806c4-213d-4793-8ceb-7273c47dc966" providerId="ADAL" clId="{708C4776-ADD1-4E88-8374-AA5C03CCEA94}" dt="2026-08-20T06:33:27.333" v="128" actId="20577"/>
          <ac:spMkLst>
            <pc:docMk/>
            <pc:sldMk cId="169814249" sldId="257"/>
            <ac:spMk id="5" creationId="{435833D8-2B8E-DF63-9A85-3242A152C75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0150" y="2095078"/>
            <a:ext cx="7200900" cy="4456853"/>
          </a:xfrm>
        </p:spPr>
        <p:txBody>
          <a:bodyPr anchor="b"/>
          <a:lstStyle>
            <a:lvl1pPr algn="ctr">
              <a:defRPr sz="472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1890"/>
            </a:lvl1pPr>
            <a:lvl2pPr marL="360045" indent="0" algn="ctr">
              <a:buNone/>
              <a:defRPr sz="1575"/>
            </a:lvl2pPr>
            <a:lvl3pPr marL="720090" indent="0" algn="ctr">
              <a:buNone/>
              <a:defRPr sz="1418"/>
            </a:lvl3pPr>
            <a:lvl4pPr marL="1080135" indent="0" algn="ctr">
              <a:buNone/>
              <a:defRPr sz="1260"/>
            </a:lvl4pPr>
            <a:lvl5pPr marL="1440180" indent="0" algn="ctr">
              <a:buNone/>
              <a:defRPr sz="1260"/>
            </a:lvl5pPr>
            <a:lvl6pPr marL="1800225" indent="0" algn="ctr">
              <a:buNone/>
              <a:defRPr sz="1260"/>
            </a:lvl6pPr>
            <a:lvl7pPr marL="2160270" indent="0" algn="ctr">
              <a:buNone/>
              <a:defRPr sz="1260"/>
            </a:lvl7pPr>
            <a:lvl8pPr marL="2520315" indent="0" algn="ctr">
              <a:buNone/>
              <a:defRPr sz="1260"/>
            </a:lvl8pPr>
            <a:lvl9pPr marL="2880360" indent="0" algn="ctr">
              <a:buNone/>
              <a:defRPr sz="12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2"/>
            <a:ext cx="8281035" cy="5325109"/>
          </a:xfrm>
        </p:spPr>
        <p:txBody>
          <a:bodyPr anchor="b"/>
          <a:lstStyle>
            <a:lvl1pPr>
              <a:defRPr sz="472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6999"/>
            <a:ext cx="8281035" cy="2800349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1pPr>
            <a:lvl2pPr marL="360045" indent="0">
              <a:buNone/>
              <a:defRPr sz="1575">
                <a:solidFill>
                  <a:schemeClr val="tx1">
                    <a:tint val="82000"/>
                  </a:schemeClr>
                </a:solidFill>
              </a:defRPr>
            </a:lvl2pPr>
            <a:lvl3pPr marL="720090" indent="0">
              <a:buNone/>
              <a:defRPr sz="1418">
                <a:solidFill>
                  <a:schemeClr val="tx1">
                    <a:tint val="82000"/>
                  </a:schemeClr>
                </a:solidFill>
              </a:defRPr>
            </a:lvl3pPr>
            <a:lvl4pPr marL="1080135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4pPr>
            <a:lvl5pPr marL="1440180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5pPr>
            <a:lvl6pPr marL="1800225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6pPr>
            <a:lvl7pPr marL="2160270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7pPr>
            <a:lvl8pPr marL="2520315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8pPr>
            <a:lvl9pPr marL="2880360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68"/>
            <a:ext cx="8281035" cy="247438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7" y="3138171"/>
            <a:ext cx="4081761" cy="1537969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7" y="4676140"/>
            <a:ext cx="4081761" cy="68778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4"/>
            <a:ext cx="4860608" cy="9097433"/>
          </a:xfrm>
        </p:spPr>
        <p:txBody>
          <a:bodyPr/>
          <a:lstStyle>
            <a:lvl1pPr>
              <a:defRPr sz="2520"/>
            </a:lvl1pPr>
            <a:lvl2pPr>
              <a:defRPr sz="2205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3"/>
            </a:lvl2pPr>
            <a:lvl3pPr marL="720090" indent="0">
              <a:buNone/>
              <a:defRPr sz="945"/>
            </a:lvl3pPr>
            <a:lvl4pPr marL="1080135" indent="0">
              <a:buNone/>
              <a:defRPr sz="788"/>
            </a:lvl4pPr>
            <a:lvl5pPr marL="1440180" indent="0">
              <a:buNone/>
              <a:defRPr sz="788"/>
            </a:lvl5pPr>
            <a:lvl6pPr marL="1800225" indent="0">
              <a:buNone/>
              <a:defRPr sz="788"/>
            </a:lvl6pPr>
            <a:lvl7pPr marL="2160270" indent="0">
              <a:buNone/>
              <a:defRPr sz="788"/>
            </a:lvl7pPr>
            <a:lvl8pPr marL="2520315" indent="0">
              <a:buNone/>
              <a:defRPr sz="788"/>
            </a:lvl8pPr>
            <a:lvl9pPr marL="2880360" indent="0">
              <a:buNone/>
              <a:defRPr sz="78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4"/>
            <a:ext cx="4860608" cy="9097433"/>
          </a:xfrm>
        </p:spPr>
        <p:txBody>
          <a:bodyPr anchor="t"/>
          <a:lstStyle>
            <a:lvl1pPr marL="0" indent="0">
              <a:buNone/>
              <a:defRPr sz="2520"/>
            </a:lvl1pPr>
            <a:lvl2pPr marL="360045" indent="0">
              <a:buNone/>
              <a:defRPr sz="2205"/>
            </a:lvl2pPr>
            <a:lvl3pPr marL="720090" indent="0">
              <a:buNone/>
              <a:defRPr sz="1890"/>
            </a:lvl3pPr>
            <a:lvl4pPr marL="1080135" indent="0">
              <a:buNone/>
              <a:defRPr sz="1575"/>
            </a:lvl4pPr>
            <a:lvl5pPr marL="1440180" indent="0">
              <a:buNone/>
              <a:defRPr sz="1575"/>
            </a:lvl5pPr>
            <a:lvl6pPr marL="1800225" indent="0">
              <a:buNone/>
              <a:defRPr sz="1575"/>
            </a:lvl6pPr>
            <a:lvl7pPr marL="2160270" indent="0">
              <a:buNone/>
              <a:defRPr sz="1575"/>
            </a:lvl7pPr>
            <a:lvl8pPr marL="2520315" indent="0">
              <a:buNone/>
              <a:defRPr sz="1575"/>
            </a:lvl8pPr>
            <a:lvl9pPr marL="2880360" indent="0">
              <a:buNone/>
              <a:defRPr sz="157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3"/>
            </a:lvl2pPr>
            <a:lvl3pPr marL="720090" indent="0">
              <a:buNone/>
              <a:defRPr sz="945"/>
            </a:lvl3pPr>
            <a:lvl4pPr marL="1080135" indent="0">
              <a:buNone/>
              <a:defRPr sz="788"/>
            </a:lvl4pPr>
            <a:lvl5pPr marL="1440180" indent="0">
              <a:buNone/>
              <a:defRPr sz="788"/>
            </a:lvl5pPr>
            <a:lvl6pPr marL="1800225" indent="0">
              <a:buNone/>
              <a:defRPr sz="788"/>
            </a:lvl6pPr>
            <a:lvl7pPr marL="2160270" indent="0">
              <a:buNone/>
              <a:defRPr sz="788"/>
            </a:lvl7pPr>
            <a:lvl8pPr marL="2520315" indent="0">
              <a:buNone/>
              <a:defRPr sz="788"/>
            </a:lvl8pPr>
            <a:lvl9pPr marL="2880360" indent="0">
              <a:buNone/>
              <a:defRPr sz="78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68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7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7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7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TYRESORYTTARFORENING.SE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50000" r="-5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9203A5-0B68-2DF7-ED4B-0C4332CFC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3F896D0-A20B-2AAD-184B-017ED572BEDC}"/>
              </a:ext>
            </a:extLst>
          </p:cNvPr>
          <p:cNvSpPr txBox="1"/>
          <p:nvPr/>
        </p:nvSpPr>
        <p:spPr>
          <a:xfrm>
            <a:off x="441103" y="170026"/>
            <a:ext cx="8740280" cy="2862322"/>
          </a:xfrm>
          <a:prstGeom prst="rect">
            <a:avLst/>
          </a:prstGeom>
          <a:solidFill>
            <a:srgbClr val="002060">
              <a:alpha val="63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</a:rPr>
              <a:t>SÖNDAGSKURSER I DRESSYR FÖR HÄST OCH PONNY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5833D8-2B8E-DF63-9A85-3242A152C758}"/>
              </a:ext>
            </a:extLst>
          </p:cNvPr>
          <p:cNvSpPr txBox="1"/>
          <p:nvPr/>
        </p:nvSpPr>
        <p:spPr>
          <a:xfrm>
            <a:off x="441102" y="3027072"/>
            <a:ext cx="8740280" cy="9325630"/>
          </a:xfrm>
          <a:prstGeom prst="rect">
            <a:avLst/>
          </a:prstGeom>
          <a:solidFill>
            <a:srgbClr val="002060">
              <a:alpha val="63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PASSA PÅ ATT TRÄNA LITE EXTRA I DRESSYR UNDER VÅRA POPULÄRA SÖNDAGSKURSER!</a:t>
            </a:r>
          </a:p>
          <a:p>
            <a:pPr algn="ctr"/>
            <a:r>
              <a:rPr lang="en-US" sz="2400" b="1" dirty="0">
                <a:solidFill>
                  <a:srgbClr val="FFFF00"/>
                </a:solidFill>
              </a:rPr>
              <a:t>TILLFÄLLET INNEHÅLLER ETT TEORIPASS OCH ETT RIDPASS. INNEHÅLLET VARIERAR FRÅN GÅNG TILL GÅNG!</a:t>
            </a:r>
          </a:p>
          <a:p>
            <a:pPr algn="ctr"/>
            <a:endParaRPr lang="en-US" sz="2400" b="1" dirty="0">
              <a:solidFill>
                <a:srgbClr val="FFFF00"/>
              </a:solidFill>
            </a:endParaRPr>
          </a:p>
          <a:p>
            <a:pPr algn="ctr"/>
            <a:r>
              <a:rPr lang="en-US" sz="2400" b="1" dirty="0">
                <a:solidFill>
                  <a:srgbClr val="FFFF00"/>
                </a:solidFill>
              </a:rPr>
              <a:t>UNDER DESSA SÖNDAGAR KOMMER DET ATT VARA DRESSYRKURSER:</a:t>
            </a:r>
          </a:p>
          <a:p>
            <a:pPr algn="ctr"/>
            <a:r>
              <a:rPr lang="en-US" sz="2400" b="1" dirty="0">
                <a:solidFill>
                  <a:srgbClr val="FFFF00"/>
                </a:solidFill>
              </a:rPr>
              <a:t>30 AUGUSTI</a:t>
            </a:r>
          </a:p>
          <a:p>
            <a:pPr algn="ctr"/>
            <a:r>
              <a:rPr lang="en-US" sz="2400" b="1" dirty="0">
                <a:solidFill>
                  <a:srgbClr val="FFFF00"/>
                </a:solidFill>
              </a:rPr>
              <a:t>1 NOVEMBER</a:t>
            </a:r>
          </a:p>
          <a:p>
            <a:pPr algn="ctr"/>
            <a:r>
              <a:rPr lang="en-US" sz="2400" b="1">
                <a:solidFill>
                  <a:srgbClr val="FFFF00"/>
                </a:solidFill>
              </a:rPr>
              <a:t>29 NOVEMBER</a:t>
            </a:r>
            <a:endParaRPr lang="en-US" sz="2400" b="1" dirty="0">
              <a:solidFill>
                <a:srgbClr val="FFFF00"/>
              </a:solidFill>
            </a:endParaRPr>
          </a:p>
          <a:p>
            <a:pPr algn="ctr"/>
            <a:r>
              <a:rPr lang="en-US" sz="2400" b="1" dirty="0">
                <a:solidFill>
                  <a:srgbClr val="FFFF00"/>
                </a:solidFill>
              </a:rPr>
              <a:t>27 DECEMBER </a:t>
            </a:r>
            <a:r>
              <a:rPr lang="en-US" sz="1400" b="1" dirty="0">
                <a:solidFill>
                  <a:srgbClr val="FFFF00"/>
                </a:solidFill>
              </a:rPr>
              <a:t>(ENDAST HÄST kl. 10.40-13.40)</a:t>
            </a:r>
          </a:p>
          <a:p>
            <a:pPr algn="ctr"/>
            <a:endParaRPr lang="en-US" sz="2400" b="1" dirty="0">
              <a:solidFill>
                <a:srgbClr val="FFFF00"/>
              </a:solidFill>
            </a:endParaRPr>
          </a:p>
          <a:p>
            <a:pPr algn="ctr"/>
            <a:r>
              <a:rPr lang="en-US" sz="2400" b="1" dirty="0">
                <a:solidFill>
                  <a:srgbClr val="FFFF00"/>
                </a:solidFill>
              </a:rPr>
              <a:t>FÖR HÄSTRYTTARE OCH PONNYRYTTARE PÅ NIVÅ 2-5.</a:t>
            </a:r>
          </a:p>
          <a:p>
            <a:pPr algn="ctr"/>
            <a:endParaRPr lang="en-US" sz="2400" b="1" dirty="0">
              <a:solidFill>
                <a:srgbClr val="FFFF00"/>
              </a:solidFill>
            </a:endParaRPr>
          </a:p>
          <a:p>
            <a:pPr algn="ctr"/>
            <a:r>
              <a:rPr lang="en-US" sz="2400" b="1" dirty="0">
                <a:solidFill>
                  <a:srgbClr val="FFFF00"/>
                </a:solidFill>
              </a:rPr>
              <a:t>TID: 11:30-14:30</a:t>
            </a:r>
          </a:p>
          <a:p>
            <a:pPr algn="ctr"/>
            <a:r>
              <a:rPr lang="en-US" sz="2400" b="1" dirty="0">
                <a:solidFill>
                  <a:srgbClr val="FFFF00"/>
                </a:solidFill>
              </a:rPr>
              <a:t>KOSTNAD</a:t>
            </a:r>
          </a:p>
          <a:p>
            <a:pPr algn="ctr"/>
            <a:r>
              <a:rPr lang="en-US" sz="2400" b="1" dirty="0">
                <a:solidFill>
                  <a:srgbClr val="FFFF00"/>
                </a:solidFill>
              </a:rPr>
              <a:t>JUNIOR: 490 KR</a:t>
            </a:r>
          </a:p>
          <a:p>
            <a:pPr algn="ctr"/>
            <a:r>
              <a:rPr lang="en-US" sz="2400" b="1" dirty="0">
                <a:solidFill>
                  <a:srgbClr val="FFFF00"/>
                </a:solidFill>
              </a:rPr>
              <a:t>SENIOR: 653 KR</a:t>
            </a:r>
          </a:p>
          <a:p>
            <a:pPr algn="ctr"/>
            <a:endParaRPr lang="en-US" sz="2400" b="1" dirty="0">
              <a:solidFill>
                <a:srgbClr val="FFFF00"/>
              </a:solidFill>
            </a:endParaRPr>
          </a:p>
          <a:p>
            <a:pPr algn="ctr"/>
            <a:r>
              <a:rPr lang="en-US" sz="2400" b="1" dirty="0">
                <a:solidFill>
                  <a:srgbClr val="FFFF00"/>
                </a:solidFill>
              </a:rPr>
              <a:t>ANMÄLAN SKER VIA MINRIDSKOLA OCH ÖPPNAR </a:t>
            </a:r>
          </a:p>
          <a:p>
            <a:pPr algn="ctr"/>
            <a:r>
              <a:rPr lang="en-US" sz="2400" b="1" dirty="0">
                <a:solidFill>
                  <a:srgbClr val="FFFF00"/>
                </a:solidFill>
              </a:rPr>
              <a:t> 19 AUGUSTI KL.18:00.</a:t>
            </a:r>
          </a:p>
          <a:p>
            <a:pPr algn="ctr"/>
            <a:r>
              <a:rPr lang="en-US" sz="2400" b="1" dirty="0">
                <a:solidFill>
                  <a:srgbClr val="FFFF00"/>
                </a:solidFill>
              </a:rPr>
              <a:t>AVBOKNING AV KURS SKALL SKE VIA MAIL TILL </a:t>
            </a:r>
            <a:r>
              <a:rPr lang="en-US" sz="2400" b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INFO@TYRESORYTTARFORENING.SE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>
                <a:solidFill>
                  <a:srgbClr val="FFFF00"/>
                </a:solidFill>
              </a:rPr>
              <a:t>SENAST MÅNDAG AKTUELL VECKA. VID FÖR SEN AVBOKNING DEBITERAS HELA KURSAVGIFTEN.</a:t>
            </a:r>
          </a:p>
        </p:txBody>
      </p:sp>
    </p:spTree>
    <p:extLst>
      <p:ext uri="{BB962C8B-B14F-4D97-AF65-F5344CB8AC3E}">
        <p14:creationId xmlns:p14="http://schemas.microsoft.com/office/powerpoint/2010/main" val="169814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22254ABF9B8D448BCF5FC6711CBF4C4" ma:contentTypeVersion="16" ma:contentTypeDescription="Skapa ett nytt dokument." ma:contentTypeScope="" ma:versionID="c61c4a73bb79272677cf8eb164a4f5af">
  <xsd:schema xmlns:xsd="http://www.w3.org/2001/XMLSchema" xmlns:xs="http://www.w3.org/2001/XMLSchema" xmlns:p="http://schemas.microsoft.com/office/2006/metadata/properties" xmlns:ns2="1d0ce619-5b1a-43b4-bc67-d0dfd1063900" xmlns:ns3="be4cf47a-089e-4a2c-8dce-bd8abfd43412" targetNamespace="http://schemas.microsoft.com/office/2006/metadata/properties" ma:root="true" ma:fieldsID="0b98dabf3db40ee0a011271c0e2d5629" ns2:_="" ns3:_="">
    <xsd:import namespace="1d0ce619-5b1a-43b4-bc67-d0dfd1063900"/>
    <xsd:import namespace="be4cf47a-089e-4a2c-8dce-bd8abfd434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0ce619-5b1a-43b4-bc67-d0dfd10639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1" nillable="true" ma:taxonomy="true" ma:internalName="lcf76f155ced4ddcb4097134ff3c332f" ma:taxonomyFieldName="MediaServiceImageTags" ma:displayName="Bildmarkeringar" ma:readOnly="false" ma:fieldId="{5cf76f15-5ced-4ddc-b409-7134ff3c332f}" ma:taxonomyMulti="true" ma:sspId="6a750b4a-53ac-4963-85f1-9cb96dcf4a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cf47a-089e-4a2c-8dce-bd8abfd4341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874009c7-d08b-4eb5-a251-d65552cb7101}" ma:internalName="TaxCatchAll" ma:showField="CatchAllData" ma:web="be4cf47a-089e-4a2c-8dce-bd8abfd434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d0ce619-5b1a-43b4-bc67-d0dfd1063900">
      <Terms xmlns="http://schemas.microsoft.com/office/infopath/2007/PartnerControls"/>
    </lcf76f155ced4ddcb4097134ff3c332f>
    <TaxCatchAll xmlns="be4cf47a-089e-4a2c-8dce-bd8abfd43412" xsi:nil="true"/>
  </documentManagement>
</p:properties>
</file>

<file path=customXml/itemProps1.xml><?xml version="1.0" encoding="utf-8"?>
<ds:datastoreItem xmlns:ds="http://schemas.openxmlformats.org/officeDocument/2006/customXml" ds:itemID="{DC63EE72-B329-4C67-90B9-9D051ACED2F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1A6347E-58F0-4383-A5C8-5405523EDB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0ce619-5b1a-43b4-bc67-d0dfd1063900"/>
    <ds:schemaRef ds:uri="be4cf47a-089e-4a2c-8dce-bd8abfd434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1D3564F-BD06-4025-9AD3-2156B5F34D9D}">
  <ds:schemaRefs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1d0ce619-5b1a-43b4-bc67-d0dfd1063900"/>
    <ds:schemaRef ds:uri="http://purl.org/dc/dcmitype/"/>
    <ds:schemaRef ds:uri="http://schemas.microsoft.com/office/2006/documentManagement/types"/>
    <ds:schemaRef ds:uri="be4cf47a-089e-4a2c-8dce-bd8abfd43412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</TotalTime>
  <Words>118</Words>
  <Application>Microsoft Office PowerPoint</Application>
  <PresentationFormat>A3 (297 x 420 mm)</PresentationFormat>
  <Paragraphs>20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Therese Hemmingsson</dc:creator>
  <cp:lastModifiedBy>Therese Hemmingsson</cp:lastModifiedBy>
  <cp:revision>199</cp:revision>
  <cp:lastPrinted>2026-08-20T06:11:29Z</cp:lastPrinted>
  <dcterms:created xsi:type="dcterms:W3CDTF">2025-03-20T12:34:12Z</dcterms:created>
  <dcterms:modified xsi:type="dcterms:W3CDTF">2026-08-20T06:33:34Z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0x010100D22254ABF9B8D448BCF5FC6711CBF4C4</vt:lpwstr>
  </property>
  <property fmtid="{D5CDD505-2E9C-101B-9397-08002B2CF9AE}" pid="3" name="MediaServiceImageTags">
    <vt:lpwstr/>
  </property>
</Properties>
</file>