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4"/>
  </p:sldMasterIdLst>
  <p:sldIdLst>
    <p:sldId id="256" r:id="rId5"/>
    <p:sldId id="257" r:id="rId6"/>
  </p:sldIdLst>
  <p:sldSz cx="17281525" cy="10693400"/>
  <p:notesSz cx="6797675" cy="9926638"/>
  <p:embeddedFontLst>
    <p:embeddedFont>
      <p:font typeface="Calibri" panose="020F0502020204030204" pitchFamily="34" charset="0"/>
      <p:regular r:id="rId7"/>
      <p:bold r:id="rId8"/>
      <p:italic r:id="rId9"/>
      <p:boldItalic r:id="rId10"/>
    </p:embeddedFont>
  </p:embeddedFontLst>
  <p:defaultTextStyle>
    <a:defPPr>
      <a:defRPr lang="sv-SE"/>
    </a:defPPr>
    <a:lvl1pPr marL="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9">
          <p15:clr>
            <a:srgbClr val="A4A3A4"/>
          </p15:clr>
        </p15:guide>
        <p15:guide id="2" pos="544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F1D2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5D9ADDE-0F5D-4410-94AD-22B0362C1EAE}" v="4" dt="2022-03-17T13:49:17.17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0883" autoAdjust="0"/>
    <p:restoredTop sz="99402" autoAdjust="0"/>
  </p:normalViewPr>
  <p:slideViewPr>
    <p:cSldViewPr snapToGrid="0" snapToObjects="1" showGuides="1">
      <p:cViewPr>
        <p:scale>
          <a:sx n="100" d="100"/>
          <a:sy n="100" d="100"/>
        </p:scale>
        <p:origin x="-1974" y="-2664"/>
      </p:cViewPr>
      <p:guideLst>
        <p:guide orient="horz" pos="3369"/>
        <p:guide pos="544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font" Target="fonts/font1.fntdata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font" Target="fonts/font4.fntdata"/><Relationship Id="rId4" Type="http://schemas.openxmlformats.org/officeDocument/2006/relationships/slideMaster" Target="slideMasters/slideMaster1.xml"/><Relationship Id="rId9" Type="http://schemas.openxmlformats.org/officeDocument/2006/relationships/font" Target="fonts/font3.fntdata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herese Hemmingsson" userId="65c806c4-213d-4793-8ceb-7273c47dc966" providerId="ADAL" clId="{D5D9ADDE-0F5D-4410-94AD-22B0362C1EAE}"/>
    <pc:docChg chg="undo custSel modSld">
      <pc:chgData name="Therese Hemmingsson" userId="65c806c4-213d-4793-8ceb-7273c47dc966" providerId="ADAL" clId="{D5D9ADDE-0F5D-4410-94AD-22B0362C1EAE}" dt="2022-12-22T08:02:53.040" v="1840" actId="20577"/>
      <pc:docMkLst>
        <pc:docMk/>
      </pc:docMkLst>
      <pc:sldChg chg="addSp delSp modSp mod">
        <pc:chgData name="Therese Hemmingsson" userId="65c806c4-213d-4793-8ceb-7273c47dc966" providerId="ADAL" clId="{D5D9ADDE-0F5D-4410-94AD-22B0362C1EAE}" dt="2022-12-22T08:02:53.040" v="1840" actId="20577"/>
        <pc:sldMkLst>
          <pc:docMk/>
          <pc:sldMk cId="0" sldId="256"/>
        </pc:sldMkLst>
        <pc:spChg chg="mod">
          <ac:chgData name="Therese Hemmingsson" userId="65c806c4-213d-4793-8ceb-7273c47dc966" providerId="ADAL" clId="{D5D9ADDE-0F5D-4410-94AD-22B0362C1EAE}" dt="2022-09-06T11:19:52.324" v="1438" actId="20577"/>
          <ac:spMkLst>
            <pc:docMk/>
            <pc:sldMk cId="0" sldId="256"/>
            <ac:spMk id="5" creationId="{00000000-0000-0000-0000-000000000000}"/>
          </ac:spMkLst>
        </pc:spChg>
        <pc:spChg chg="del mod">
          <ac:chgData name="Therese Hemmingsson" userId="65c806c4-213d-4793-8ceb-7273c47dc966" providerId="ADAL" clId="{D5D9ADDE-0F5D-4410-94AD-22B0362C1EAE}" dt="2022-02-25T13:26:08.797" v="379" actId="478"/>
          <ac:spMkLst>
            <pc:docMk/>
            <pc:sldMk cId="0" sldId="256"/>
            <ac:spMk id="6" creationId="{00000000-0000-0000-0000-000000000000}"/>
          </ac:spMkLst>
        </pc:spChg>
        <pc:spChg chg="del mod">
          <ac:chgData name="Therese Hemmingsson" userId="65c806c4-213d-4793-8ceb-7273c47dc966" providerId="ADAL" clId="{D5D9ADDE-0F5D-4410-94AD-22B0362C1EAE}" dt="2022-02-25T13:26:00.769" v="376" actId="478"/>
          <ac:spMkLst>
            <pc:docMk/>
            <pc:sldMk cId="0" sldId="256"/>
            <ac:spMk id="8" creationId="{00000000-0000-0000-0000-000000000000}"/>
          </ac:spMkLst>
        </pc:spChg>
        <pc:spChg chg="mod">
          <ac:chgData name="Therese Hemmingsson" userId="65c806c4-213d-4793-8ceb-7273c47dc966" providerId="ADAL" clId="{D5D9ADDE-0F5D-4410-94AD-22B0362C1EAE}" dt="2022-12-22T07:58:53.522" v="1710" actId="20577"/>
          <ac:spMkLst>
            <pc:docMk/>
            <pc:sldMk cId="0" sldId="256"/>
            <ac:spMk id="9" creationId="{00000000-0000-0000-0000-000000000000}"/>
          </ac:spMkLst>
        </pc:spChg>
        <pc:spChg chg="mod">
          <ac:chgData name="Therese Hemmingsson" userId="65c806c4-213d-4793-8ceb-7273c47dc966" providerId="ADAL" clId="{D5D9ADDE-0F5D-4410-94AD-22B0362C1EAE}" dt="2022-12-22T07:58:37.570" v="1700" actId="20577"/>
          <ac:spMkLst>
            <pc:docMk/>
            <pc:sldMk cId="0" sldId="256"/>
            <ac:spMk id="10" creationId="{00000000-0000-0000-0000-000000000000}"/>
          </ac:spMkLst>
        </pc:spChg>
        <pc:spChg chg="mod">
          <ac:chgData name="Therese Hemmingsson" userId="65c806c4-213d-4793-8ceb-7273c47dc966" providerId="ADAL" clId="{D5D9ADDE-0F5D-4410-94AD-22B0362C1EAE}" dt="2022-03-24T14:18:06.525" v="1260" actId="20577"/>
          <ac:spMkLst>
            <pc:docMk/>
            <pc:sldMk cId="0" sldId="256"/>
            <ac:spMk id="11" creationId="{00000000-0000-0000-0000-000000000000}"/>
          </ac:spMkLst>
        </pc:spChg>
        <pc:spChg chg="mod">
          <ac:chgData name="Therese Hemmingsson" userId="65c806c4-213d-4793-8ceb-7273c47dc966" providerId="ADAL" clId="{D5D9ADDE-0F5D-4410-94AD-22B0362C1EAE}" dt="2022-03-24T14:26:32.369" v="1324" actId="1076"/>
          <ac:spMkLst>
            <pc:docMk/>
            <pc:sldMk cId="0" sldId="256"/>
            <ac:spMk id="12" creationId="{00000000-0000-0000-0000-000000000000}"/>
          </ac:spMkLst>
        </pc:spChg>
        <pc:spChg chg="mod">
          <ac:chgData name="Therese Hemmingsson" userId="65c806c4-213d-4793-8ceb-7273c47dc966" providerId="ADAL" clId="{D5D9ADDE-0F5D-4410-94AD-22B0362C1EAE}" dt="2022-03-24T14:26:39.070" v="1325" actId="1076"/>
          <ac:spMkLst>
            <pc:docMk/>
            <pc:sldMk cId="0" sldId="256"/>
            <ac:spMk id="13" creationId="{00000000-0000-0000-0000-000000000000}"/>
          </ac:spMkLst>
        </pc:spChg>
        <pc:spChg chg="mod">
          <ac:chgData name="Therese Hemmingsson" userId="65c806c4-213d-4793-8ceb-7273c47dc966" providerId="ADAL" clId="{D5D9ADDE-0F5D-4410-94AD-22B0362C1EAE}" dt="2022-03-24T14:27:02.068" v="1327" actId="1076"/>
          <ac:spMkLst>
            <pc:docMk/>
            <pc:sldMk cId="0" sldId="256"/>
            <ac:spMk id="14" creationId="{00000000-0000-0000-0000-000000000000}"/>
          </ac:spMkLst>
        </pc:spChg>
        <pc:spChg chg="mod">
          <ac:chgData name="Therese Hemmingsson" userId="65c806c4-213d-4793-8ceb-7273c47dc966" providerId="ADAL" clId="{D5D9ADDE-0F5D-4410-94AD-22B0362C1EAE}" dt="2022-03-24T14:26:45.002" v="1326" actId="1076"/>
          <ac:spMkLst>
            <pc:docMk/>
            <pc:sldMk cId="0" sldId="256"/>
            <ac:spMk id="15" creationId="{00000000-0000-0000-0000-000000000000}"/>
          </ac:spMkLst>
        </pc:spChg>
        <pc:spChg chg="mod">
          <ac:chgData name="Therese Hemmingsson" userId="65c806c4-213d-4793-8ceb-7273c47dc966" providerId="ADAL" clId="{D5D9ADDE-0F5D-4410-94AD-22B0362C1EAE}" dt="2022-03-24T14:27:12.381" v="1328" actId="1076"/>
          <ac:spMkLst>
            <pc:docMk/>
            <pc:sldMk cId="0" sldId="256"/>
            <ac:spMk id="16" creationId="{00000000-0000-0000-0000-000000000000}"/>
          </ac:spMkLst>
        </pc:spChg>
        <pc:spChg chg="mod">
          <ac:chgData name="Therese Hemmingsson" userId="65c806c4-213d-4793-8ceb-7273c47dc966" providerId="ADAL" clId="{D5D9ADDE-0F5D-4410-94AD-22B0362C1EAE}" dt="2022-03-24T14:27:15.419" v="1329" actId="1076"/>
          <ac:spMkLst>
            <pc:docMk/>
            <pc:sldMk cId="0" sldId="256"/>
            <ac:spMk id="17" creationId="{00000000-0000-0000-0000-000000000000}"/>
          </ac:spMkLst>
        </pc:spChg>
        <pc:spChg chg="mod">
          <ac:chgData name="Therese Hemmingsson" userId="65c806c4-213d-4793-8ceb-7273c47dc966" providerId="ADAL" clId="{D5D9ADDE-0F5D-4410-94AD-22B0362C1EAE}" dt="2022-09-06T11:18:31.117" v="1413" actId="20577"/>
          <ac:spMkLst>
            <pc:docMk/>
            <pc:sldMk cId="0" sldId="256"/>
            <ac:spMk id="18" creationId="{00000000-0000-0000-0000-000000000000}"/>
          </ac:spMkLst>
        </pc:spChg>
        <pc:spChg chg="mod">
          <ac:chgData name="Therese Hemmingsson" userId="65c806c4-213d-4793-8ceb-7273c47dc966" providerId="ADAL" clId="{D5D9ADDE-0F5D-4410-94AD-22B0362C1EAE}" dt="2022-02-25T13:18:05.394" v="93" actId="20577"/>
          <ac:spMkLst>
            <pc:docMk/>
            <pc:sldMk cId="0" sldId="256"/>
            <ac:spMk id="19" creationId="{00000000-0000-0000-0000-000000000000}"/>
          </ac:spMkLst>
        </pc:spChg>
        <pc:spChg chg="mod">
          <ac:chgData name="Therese Hemmingsson" userId="65c806c4-213d-4793-8ceb-7273c47dc966" providerId="ADAL" clId="{D5D9ADDE-0F5D-4410-94AD-22B0362C1EAE}" dt="2022-12-22T07:59:36.402" v="1718" actId="20577"/>
          <ac:spMkLst>
            <pc:docMk/>
            <pc:sldMk cId="0" sldId="256"/>
            <ac:spMk id="20" creationId="{00000000-0000-0000-0000-000000000000}"/>
          </ac:spMkLst>
        </pc:spChg>
        <pc:spChg chg="add del mod">
          <ac:chgData name="Therese Hemmingsson" userId="65c806c4-213d-4793-8ceb-7273c47dc966" providerId="ADAL" clId="{D5D9ADDE-0F5D-4410-94AD-22B0362C1EAE}" dt="2022-09-06T11:18:46.861" v="1415" actId="20577"/>
          <ac:spMkLst>
            <pc:docMk/>
            <pc:sldMk cId="0" sldId="256"/>
            <ac:spMk id="21" creationId="{00000000-0000-0000-0000-000000000000}"/>
          </ac:spMkLst>
        </pc:spChg>
        <pc:spChg chg="mod">
          <ac:chgData name="Therese Hemmingsson" userId="65c806c4-213d-4793-8ceb-7273c47dc966" providerId="ADAL" clId="{D5D9ADDE-0F5D-4410-94AD-22B0362C1EAE}" dt="2022-03-24T14:27:43.159" v="1331" actId="1076"/>
          <ac:spMkLst>
            <pc:docMk/>
            <pc:sldMk cId="0" sldId="256"/>
            <ac:spMk id="22" creationId="{00000000-0000-0000-0000-000000000000}"/>
          </ac:spMkLst>
        </pc:spChg>
        <pc:spChg chg="mod">
          <ac:chgData name="Therese Hemmingsson" userId="65c806c4-213d-4793-8ceb-7273c47dc966" providerId="ADAL" clId="{D5D9ADDE-0F5D-4410-94AD-22B0362C1EAE}" dt="2022-12-22T07:59:42.322" v="1722" actId="20577"/>
          <ac:spMkLst>
            <pc:docMk/>
            <pc:sldMk cId="0" sldId="256"/>
            <ac:spMk id="23" creationId="{00000000-0000-0000-0000-000000000000}"/>
          </ac:spMkLst>
        </pc:spChg>
        <pc:spChg chg="mod">
          <ac:chgData name="Therese Hemmingsson" userId="65c806c4-213d-4793-8ceb-7273c47dc966" providerId="ADAL" clId="{D5D9ADDE-0F5D-4410-94AD-22B0362C1EAE}" dt="2022-03-24T14:27:54.242" v="1332" actId="1076"/>
          <ac:spMkLst>
            <pc:docMk/>
            <pc:sldMk cId="0" sldId="256"/>
            <ac:spMk id="24" creationId="{00000000-0000-0000-0000-000000000000}"/>
          </ac:spMkLst>
        </pc:spChg>
        <pc:spChg chg="mod">
          <ac:chgData name="Therese Hemmingsson" userId="65c806c4-213d-4793-8ceb-7273c47dc966" providerId="ADAL" clId="{D5D9ADDE-0F5D-4410-94AD-22B0362C1EAE}" dt="2022-12-22T07:59:45.978" v="1726" actId="20577"/>
          <ac:spMkLst>
            <pc:docMk/>
            <pc:sldMk cId="0" sldId="256"/>
            <ac:spMk id="25" creationId="{00000000-0000-0000-0000-000000000000}"/>
          </ac:spMkLst>
        </pc:spChg>
        <pc:spChg chg="mod">
          <ac:chgData name="Therese Hemmingsson" userId="65c806c4-213d-4793-8ceb-7273c47dc966" providerId="ADAL" clId="{D5D9ADDE-0F5D-4410-94AD-22B0362C1EAE}" dt="2022-12-22T07:59:50.884" v="1732" actId="20577"/>
          <ac:spMkLst>
            <pc:docMk/>
            <pc:sldMk cId="0" sldId="256"/>
            <ac:spMk id="26" creationId="{00000000-0000-0000-0000-000000000000}"/>
          </ac:spMkLst>
        </pc:spChg>
        <pc:spChg chg="mod">
          <ac:chgData name="Therese Hemmingsson" userId="65c806c4-213d-4793-8ceb-7273c47dc966" providerId="ADAL" clId="{D5D9ADDE-0F5D-4410-94AD-22B0362C1EAE}" dt="2022-09-06T11:20:20.397" v="1460" actId="20577"/>
          <ac:spMkLst>
            <pc:docMk/>
            <pc:sldMk cId="0" sldId="256"/>
            <ac:spMk id="27" creationId="{00000000-0000-0000-0000-000000000000}"/>
          </ac:spMkLst>
        </pc:spChg>
        <pc:spChg chg="mod">
          <ac:chgData name="Therese Hemmingsson" userId="65c806c4-213d-4793-8ceb-7273c47dc966" providerId="ADAL" clId="{D5D9ADDE-0F5D-4410-94AD-22B0362C1EAE}" dt="2022-12-22T08:02:01.668" v="1790" actId="20577"/>
          <ac:spMkLst>
            <pc:docMk/>
            <pc:sldMk cId="0" sldId="256"/>
            <ac:spMk id="28" creationId="{00000000-0000-0000-0000-000000000000}"/>
          </ac:spMkLst>
        </pc:spChg>
        <pc:spChg chg="mod">
          <ac:chgData name="Therese Hemmingsson" userId="65c806c4-213d-4793-8ceb-7273c47dc966" providerId="ADAL" clId="{D5D9ADDE-0F5D-4410-94AD-22B0362C1EAE}" dt="2022-12-22T08:00:12.115" v="1736" actId="20577"/>
          <ac:spMkLst>
            <pc:docMk/>
            <pc:sldMk cId="0" sldId="256"/>
            <ac:spMk id="29" creationId="{00000000-0000-0000-0000-000000000000}"/>
          </ac:spMkLst>
        </pc:spChg>
        <pc:spChg chg="mod">
          <ac:chgData name="Therese Hemmingsson" userId="65c806c4-213d-4793-8ceb-7273c47dc966" providerId="ADAL" clId="{D5D9ADDE-0F5D-4410-94AD-22B0362C1EAE}" dt="2022-03-24T14:28:32.219" v="1337" actId="1076"/>
          <ac:spMkLst>
            <pc:docMk/>
            <pc:sldMk cId="0" sldId="256"/>
            <ac:spMk id="30" creationId="{00000000-0000-0000-0000-000000000000}"/>
          </ac:spMkLst>
        </pc:spChg>
        <pc:spChg chg="mod">
          <ac:chgData name="Therese Hemmingsson" userId="65c806c4-213d-4793-8ceb-7273c47dc966" providerId="ADAL" clId="{D5D9ADDE-0F5D-4410-94AD-22B0362C1EAE}" dt="2022-03-24T14:28:36.681" v="1338" actId="1076"/>
          <ac:spMkLst>
            <pc:docMk/>
            <pc:sldMk cId="0" sldId="256"/>
            <ac:spMk id="31" creationId="{00000000-0000-0000-0000-000000000000}"/>
          </ac:spMkLst>
        </pc:spChg>
        <pc:spChg chg="mod">
          <ac:chgData name="Therese Hemmingsson" userId="65c806c4-213d-4793-8ceb-7273c47dc966" providerId="ADAL" clId="{D5D9ADDE-0F5D-4410-94AD-22B0362C1EAE}" dt="2022-12-22T08:00:15.583" v="1740" actId="20577"/>
          <ac:spMkLst>
            <pc:docMk/>
            <pc:sldMk cId="0" sldId="256"/>
            <ac:spMk id="32" creationId="{00000000-0000-0000-0000-000000000000}"/>
          </ac:spMkLst>
        </pc:spChg>
        <pc:spChg chg="mod">
          <ac:chgData name="Therese Hemmingsson" userId="65c806c4-213d-4793-8ceb-7273c47dc966" providerId="ADAL" clId="{D5D9ADDE-0F5D-4410-94AD-22B0362C1EAE}" dt="2022-03-24T14:28:43.785" v="1339" actId="1076"/>
          <ac:spMkLst>
            <pc:docMk/>
            <pc:sldMk cId="0" sldId="256"/>
            <ac:spMk id="33" creationId="{00000000-0000-0000-0000-000000000000}"/>
          </ac:spMkLst>
        </pc:spChg>
        <pc:spChg chg="mod">
          <ac:chgData name="Therese Hemmingsson" userId="65c806c4-213d-4793-8ceb-7273c47dc966" providerId="ADAL" clId="{D5D9ADDE-0F5D-4410-94AD-22B0362C1EAE}" dt="2022-12-22T08:00:19.488" v="1744" actId="20577"/>
          <ac:spMkLst>
            <pc:docMk/>
            <pc:sldMk cId="0" sldId="256"/>
            <ac:spMk id="34" creationId="{00000000-0000-0000-0000-000000000000}"/>
          </ac:spMkLst>
        </pc:spChg>
        <pc:spChg chg="mod">
          <ac:chgData name="Therese Hemmingsson" userId="65c806c4-213d-4793-8ceb-7273c47dc966" providerId="ADAL" clId="{D5D9ADDE-0F5D-4410-94AD-22B0362C1EAE}" dt="2022-12-22T08:00:22.222" v="1748" actId="20577"/>
          <ac:spMkLst>
            <pc:docMk/>
            <pc:sldMk cId="0" sldId="256"/>
            <ac:spMk id="35" creationId="{00000000-0000-0000-0000-000000000000}"/>
          </ac:spMkLst>
        </pc:spChg>
        <pc:spChg chg="mod">
          <ac:chgData name="Therese Hemmingsson" userId="65c806c4-213d-4793-8ceb-7273c47dc966" providerId="ADAL" clId="{D5D9ADDE-0F5D-4410-94AD-22B0362C1EAE}" dt="2022-12-22T07:59:10.738" v="1712" actId="20577"/>
          <ac:spMkLst>
            <pc:docMk/>
            <pc:sldMk cId="0" sldId="256"/>
            <ac:spMk id="36" creationId="{00000000-0000-0000-0000-000000000000}"/>
          </ac:spMkLst>
        </pc:spChg>
        <pc:spChg chg="mod">
          <ac:chgData name="Therese Hemmingsson" userId="65c806c4-213d-4793-8ceb-7273c47dc966" providerId="ADAL" clId="{D5D9ADDE-0F5D-4410-94AD-22B0362C1EAE}" dt="2022-03-24T14:30:13.168" v="1348" actId="14100"/>
          <ac:spMkLst>
            <pc:docMk/>
            <pc:sldMk cId="0" sldId="256"/>
            <ac:spMk id="37" creationId="{00000000-0000-0000-0000-000000000000}"/>
          </ac:spMkLst>
        </pc:spChg>
        <pc:spChg chg="mod">
          <ac:chgData name="Therese Hemmingsson" userId="65c806c4-213d-4793-8ceb-7273c47dc966" providerId="ADAL" clId="{D5D9ADDE-0F5D-4410-94AD-22B0362C1EAE}" dt="2022-03-24T14:30:07.901" v="1347" actId="1076"/>
          <ac:spMkLst>
            <pc:docMk/>
            <pc:sldMk cId="0" sldId="256"/>
            <ac:spMk id="38" creationId="{00000000-0000-0000-0000-000000000000}"/>
          </ac:spMkLst>
        </pc:spChg>
        <pc:spChg chg="mod">
          <ac:chgData name="Therese Hemmingsson" userId="65c806c4-213d-4793-8ceb-7273c47dc966" providerId="ADAL" clId="{D5D9ADDE-0F5D-4410-94AD-22B0362C1EAE}" dt="2022-09-06T11:22:11.366" v="1495" actId="20577"/>
          <ac:spMkLst>
            <pc:docMk/>
            <pc:sldMk cId="0" sldId="256"/>
            <ac:spMk id="39" creationId="{00000000-0000-0000-0000-000000000000}"/>
          </ac:spMkLst>
        </pc:spChg>
        <pc:spChg chg="mod">
          <ac:chgData name="Therese Hemmingsson" userId="65c806c4-213d-4793-8ceb-7273c47dc966" providerId="ADAL" clId="{D5D9ADDE-0F5D-4410-94AD-22B0362C1EAE}" dt="2022-09-06T11:22:16.093" v="1497" actId="20577"/>
          <ac:spMkLst>
            <pc:docMk/>
            <pc:sldMk cId="0" sldId="256"/>
            <ac:spMk id="40" creationId="{00000000-0000-0000-0000-000000000000}"/>
          </ac:spMkLst>
        </pc:spChg>
        <pc:spChg chg="mod">
          <ac:chgData name="Therese Hemmingsson" userId="65c806c4-213d-4793-8ceb-7273c47dc966" providerId="ADAL" clId="{D5D9ADDE-0F5D-4410-94AD-22B0362C1EAE}" dt="2022-03-24T14:30:24.085" v="1349" actId="1076"/>
          <ac:spMkLst>
            <pc:docMk/>
            <pc:sldMk cId="0" sldId="256"/>
            <ac:spMk id="41" creationId="{00000000-0000-0000-0000-000000000000}"/>
          </ac:spMkLst>
        </pc:spChg>
        <pc:spChg chg="mod">
          <ac:chgData name="Therese Hemmingsson" userId="65c806c4-213d-4793-8ceb-7273c47dc966" providerId="ADAL" clId="{D5D9ADDE-0F5D-4410-94AD-22B0362C1EAE}" dt="2022-03-24T14:29:24.436" v="1343" actId="1076"/>
          <ac:spMkLst>
            <pc:docMk/>
            <pc:sldMk cId="0" sldId="256"/>
            <ac:spMk id="42" creationId="{00000000-0000-0000-0000-000000000000}"/>
          </ac:spMkLst>
        </pc:spChg>
        <pc:spChg chg="add del mod">
          <ac:chgData name="Therese Hemmingsson" userId="65c806c4-213d-4793-8ceb-7273c47dc966" providerId="ADAL" clId="{D5D9ADDE-0F5D-4410-94AD-22B0362C1EAE}" dt="2022-03-24T14:30:29.349" v="1350" actId="1076"/>
          <ac:spMkLst>
            <pc:docMk/>
            <pc:sldMk cId="0" sldId="256"/>
            <ac:spMk id="43" creationId="{00000000-0000-0000-0000-000000000000}"/>
          </ac:spMkLst>
        </pc:spChg>
        <pc:spChg chg="mod">
          <ac:chgData name="Therese Hemmingsson" userId="65c806c4-213d-4793-8ceb-7273c47dc966" providerId="ADAL" clId="{D5D9ADDE-0F5D-4410-94AD-22B0362C1EAE}" dt="2022-03-24T14:30:44.437" v="1351" actId="1076"/>
          <ac:spMkLst>
            <pc:docMk/>
            <pc:sldMk cId="0" sldId="256"/>
            <ac:spMk id="44" creationId="{00000000-0000-0000-0000-000000000000}"/>
          </ac:spMkLst>
        </pc:spChg>
        <pc:spChg chg="mod">
          <ac:chgData name="Therese Hemmingsson" userId="65c806c4-213d-4793-8ceb-7273c47dc966" providerId="ADAL" clId="{D5D9ADDE-0F5D-4410-94AD-22B0362C1EAE}" dt="2022-03-24T14:25:30.508" v="1315" actId="1076"/>
          <ac:spMkLst>
            <pc:docMk/>
            <pc:sldMk cId="0" sldId="256"/>
            <ac:spMk id="45" creationId="{00000000-0000-0000-0000-000000000000}"/>
          </ac:spMkLst>
        </pc:spChg>
        <pc:spChg chg="mod">
          <ac:chgData name="Therese Hemmingsson" userId="65c806c4-213d-4793-8ceb-7273c47dc966" providerId="ADAL" clId="{D5D9ADDE-0F5D-4410-94AD-22B0362C1EAE}" dt="2022-12-22T08:01:56.372" v="1788" actId="20577"/>
          <ac:spMkLst>
            <pc:docMk/>
            <pc:sldMk cId="0" sldId="256"/>
            <ac:spMk id="46" creationId="{00000000-0000-0000-0000-000000000000}"/>
          </ac:spMkLst>
        </pc:spChg>
        <pc:spChg chg="del">
          <ac:chgData name="Therese Hemmingsson" userId="65c806c4-213d-4793-8ceb-7273c47dc966" providerId="ADAL" clId="{D5D9ADDE-0F5D-4410-94AD-22B0362C1EAE}" dt="2022-03-17T13:33:39.216" v="721" actId="478"/>
          <ac:spMkLst>
            <pc:docMk/>
            <pc:sldMk cId="0" sldId="256"/>
            <ac:spMk id="47" creationId="{00000000-0000-0000-0000-000000000000}"/>
          </ac:spMkLst>
        </pc:spChg>
        <pc:spChg chg="mod">
          <ac:chgData name="Therese Hemmingsson" userId="65c806c4-213d-4793-8ceb-7273c47dc966" providerId="ADAL" clId="{D5D9ADDE-0F5D-4410-94AD-22B0362C1EAE}" dt="2022-09-06T11:23:15.806" v="1516" actId="20577"/>
          <ac:spMkLst>
            <pc:docMk/>
            <pc:sldMk cId="0" sldId="256"/>
            <ac:spMk id="48" creationId="{00000000-0000-0000-0000-000000000000}"/>
          </ac:spMkLst>
        </pc:spChg>
        <pc:spChg chg="mod">
          <ac:chgData name="Therese Hemmingsson" userId="65c806c4-213d-4793-8ceb-7273c47dc966" providerId="ADAL" clId="{D5D9ADDE-0F5D-4410-94AD-22B0362C1EAE}" dt="2022-12-22T07:59:21.408" v="1714" actId="20577"/>
          <ac:spMkLst>
            <pc:docMk/>
            <pc:sldMk cId="0" sldId="256"/>
            <ac:spMk id="49" creationId="{00000000-0000-0000-0000-000000000000}"/>
          </ac:spMkLst>
        </pc:spChg>
        <pc:spChg chg="mod">
          <ac:chgData name="Therese Hemmingsson" userId="65c806c4-213d-4793-8ceb-7273c47dc966" providerId="ADAL" clId="{D5D9ADDE-0F5D-4410-94AD-22B0362C1EAE}" dt="2022-03-24T14:31:32.273" v="1358" actId="1076"/>
          <ac:spMkLst>
            <pc:docMk/>
            <pc:sldMk cId="0" sldId="256"/>
            <ac:spMk id="50" creationId="{00000000-0000-0000-0000-000000000000}"/>
          </ac:spMkLst>
        </pc:spChg>
        <pc:spChg chg="mod">
          <ac:chgData name="Therese Hemmingsson" userId="65c806c4-213d-4793-8ceb-7273c47dc966" providerId="ADAL" clId="{D5D9ADDE-0F5D-4410-94AD-22B0362C1EAE}" dt="2022-03-24T14:31:39.838" v="1359" actId="1076"/>
          <ac:spMkLst>
            <pc:docMk/>
            <pc:sldMk cId="0" sldId="256"/>
            <ac:spMk id="51" creationId="{00000000-0000-0000-0000-000000000000}"/>
          </ac:spMkLst>
        </pc:spChg>
        <pc:spChg chg="add del mod">
          <ac:chgData name="Therese Hemmingsson" userId="65c806c4-213d-4793-8ceb-7273c47dc966" providerId="ADAL" clId="{D5D9ADDE-0F5D-4410-94AD-22B0362C1EAE}" dt="2022-03-24T14:31:16.790" v="1356" actId="1076"/>
          <ac:spMkLst>
            <pc:docMk/>
            <pc:sldMk cId="0" sldId="256"/>
            <ac:spMk id="53" creationId="{00000000-0000-0000-0000-000000000000}"/>
          </ac:spMkLst>
        </pc:spChg>
        <pc:spChg chg="del mod">
          <ac:chgData name="Therese Hemmingsson" userId="65c806c4-213d-4793-8ceb-7273c47dc966" providerId="ADAL" clId="{D5D9ADDE-0F5D-4410-94AD-22B0362C1EAE}" dt="2022-03-17T13:32:13.925" v="694" actId="478"/>
          <ac:spMkLst>
            <pc:docMk/>
            <pc:sldMk cId="0" sldId="256"/>
            <ac:spMk id="54" creationId="{00000000-0000-0000-0000-000000000000}"/>
          </ac:spMkLst>
        </pc:spChg>
        <pc:spChg chg="mod">
          <ac:chgData name="Therese Hemmingsson" userId="65c806c4-213d-4793-8ceb-7273c47dc966" providerId="ADAL" clId="{D5D9ADDE-0F5D-4410-94AD-22B0362C1EAE}" dt="2022-03-24T14:31:26.150" v="1357" actId="1076"/>
          <ac:spMkLst>
            <pc:docMk/>
            <pc:sldMk cId="0" sldId="256"/>
            <ac:spMk id="55" creationId="{00000000-0000-0000-0000-000000000000}"/>
          </ac:spMkLst>
        </pc:spChg>
        <pc:spChg chg="del">
          <ac:chgData name="Therese Hemmingsson" userId="65c806c4-213d-4793-8ceb-7273c47dc966" providerId="ADAL" clId="{D5D9ADDE-0F5D-4410-94AD-22B0362C1EAE}" dt="2022-03-17T13:32:18.580" v="695" actId="478"/>
          <ac:spMkLst>
            <pc:docMk/>
            <pc:sldMk cId="0" sldId="256"/>
            <ac:spMk id="56" creationId="{00000000-0000-0000-0000-000000000000}"/>
          </ac:spMkLst>
        </pc:spChg>
        <pc:spChg chg="mod">
          <ac:chgData name="Therese Hemmingsson" userId="65c806c4-213d-4793-8ceb-7273c47dc966" providerId="ADAL" clId="{D5D9ADDE-0F5D-4410-94AD-22B0362C1EAE}" dt="2022-09-06T11:23:42.232" v="1529" actId="20577"/>
          <ac:spMkLst>
            <pc:docMk/>
            <pc:sldMk cId="0" sldId="256"/>
            <ac:spMk id="57" creationId="{00000000-0000-0000-0000-000000000000}"/>
          </ac:spMkLst>
        </pc:spChg>
        <pc:spChg chg="mod">
          <ac:chgData name="Therese Hemmingsson" userId="65c806c4-213d-4793-8ceb-7273c47dc966" providerId="ADAL" clId="{D5D9ADDE-0F5D-4410-94AD-22B0362C1EAE}" dt="2022-09-06T11:30:33.171" v="1590" actId="20577"/>
          <ac:spMkLst>
            <pc:docMk/>
            <pc:sldMk cId="0" sldId="256"/>
            <ac:spMk id="58" creationId="{00000000-0000-0000-0000-000000000000}"/>
          </ac:spMkLst>
        </pc:spChg>
        <pc:spChg chg="mod">
          <ac:chgData name="Therese Hemmingsson" userId="65c806c4-213d-4793-8ceb-7273c47dc966" providerId="ADAL" clId="{D5D9ADDE-0F5D-4410-94AD-22B0362C1EAE}" dt="2022-12-22T08:00:50.536" v="1752" actId="20577"/>
          <ac:spMkLst>
            <pc:docMk/>
            <pc:sldMk cId="0" sldId="256"/>
            <ac:spMk id="59" creationId="{00000000-0000-0000-0000-000000000000}"/>
          </ac:spMkLst>
        </pc:spChg>
        <pc:spChg chg="mod">
          <ac:chgData name="Therese Hemmingsson" userId="65c806c4-213d-4793-8ceb-7273c47dc966" providerId="ADAL" clId="{D5D9ADDE-0F5D-4410-94AD-22B0362C1EAE}" dt="2022-12-22T08:00:53.832" v="1756" actId="20577"/>
          <ac:spMkLst>
            <pc:docMk/>
            <pc:sldMk cId="0" sldId="256"/>
            <ac:spMk id="60" creationId="{00000000-0000-0000-0000-000000000000}"/>
          </ac:spMkLst>
        </pc:spChg>
        <pc:spChg chg="mod">
          <ac:chgData name="Therese Hemmingsson" userId="65c806c4-213d-4793-8ceb-7273c47dc966" providerId="ADAL" clId="{D5D9ADDE-0F5D-4410-94AD-22B0362C1EAE}" dt="2022-03-17T13:39:50.884" v="895" actId="2711"/>
          <ac:spMkLst>
            <pc:docMk/>
            <pc:sldMk cId="0" sldId="256"/>
            <ac:spMk id="61" creationId="{00000000-0000-0000-0000-000000000000}"/>
          </ac:spMkLst>
        </pc:spChg>
        <pc:spChg chg="mod">
          <ac:chgData name="Therese Hemmingsson" userId="65c806c4-213d-4793-8ceb-7273c47dc966" providerId="ADAL" clId="{D5D9ADDE-0F5D-4410-94AD-22B0362C1EAE}" dt="2022-03-17T13:39:56.660" v="896" actId="2711"/>
          <ac:spMkLst>
            <pc:docMk/>
            <pc:sldMk cId="0" sldId="256"/>
            <ac:spMk id="62" creationId="{00000000-0000-0000-0000-000000000000}"/>
          </ac:spMkLst>
        </pc:spChg>
        <pc:spChg chg="mod">
          <ac:chgData name="Therese Hemmingsson" userId="65c806c4-213d-4793-8ceb-7273c47dc966" providerId="ADAL" clId="{D5D9ADDE-0F5D-4410-94AD-22B0362C1EAE}" dt="2022-12-22T08:00:57.035" v="1760" actId="20577"/>
          <ac:spMkLst>
            <pc:docMk/>
            <pc:sldMk cId="0" sldId="256"/>
            <ac:spMk id="63" creationId="{00000000-0000-0000-0000-000000000000}"/>
          </ac:spMkLst>
        </pc:spChg>
        <pc:spChg chg="add del mod">
          <ac:chgData name="Therese Hemmingsson" userId="65c806c4-213d-4793-8ceb-7273c47dc966" providerId="ADAL" clId="{D5D9ADDE-0F5D-4410-94AD-22B0362C1EAE}" dt="2022-12-22T08:01:00.362" v="1764" actId="20577"/>
          <ac:spMkLst>
            <pc:docMk/>
            <pc:sldMk cId="0" sldId="256"/>
            <ac:spMk id="64" creationId="{00000000-0000-0000-0000-000000000000}"/>
          </ac:spMkLst>
        </pc:spChg>
        <pc:spChg chg="mod">
          <ac:chgData name="Therese Hemmingsson" userId="65c806c4-213d-4793-8ceb-7273c47dc966" providerId="ADAL" clId="{D5D9ADDE-0F5D-4410-94AD-22B0362C1EAE}" dt="2022-12-22T08:01:03.533" v="1768" actId="20577"/>
          <ac:spMkLst>
            <pc:docMk/>
            <pc:sldMk cId="0" sldId="256"/>
            <ac:spMk id="65" creationId="{00000000-0000-0000-0000-000000000000}"/>
          </ac:spMkLst>
        </pc:spChg>
        <pc:spChg chg="mod">
          <ac:chgData name="Therese Hemmingsson" userId="65c806c4-213d-4793-8ceb-7273c47dc966" providerId="ADAL" clId="{D5D9ADDE-0F5D-4410-94AD-22B0362C1EAE}" dt="2022-12-22T08:01:25.745" v="1784" actId="20577"/>
          <ac:spMkLst>
            <pc:docMk/>
            <pc:sldMk cId="0" sldId="256"/>
            <ac:spMk id="66" creationId="{00000000-0000-0000-0000-000000000000}"/>
          </ac:spMkLst>
        </pc:spChg>
        <pc:spChg chg="mod">
          <ac:chgData name="Therese Hemmingsson" userId="65c806c4-213d-4793-8ceb-7273c47dc966" providerId="ADAL" clId="{D5D9ADDE-0F5D-4410-94AD-22B0362C1EAE}" dt="2022-03-17T13:53:49.004" v="1245" actId="2711"/>
          <ac:spMkLst>
            <pc:docMk/>
            <pc:sldMk cId="0" sldId="256"/>
            <ac:spMk id="67" creationId="{00000000-0000-0000-0000-000000000000}"/>
          </ac:spMkLst>
        </pc:spChg>
        <pc:spChg chg="mod">
          <ac:chgData name="Therese Hemmingsson" userId="65c806c4-213d-4793-8ceb-7273c47dc966" providerId="ADAL" clId="{D5D9ADDE-0F5D-4410-94AD-22B0362C1EAE}" dt="2022-12-22T08:01:29.510" v="1786" actId="20577"/>
          <ac:spMkLst>
            <pc:docMk/>
            <pc:sldMk cId="0" sldId="256"/>
            <ac:spMk id="68" creationId="{00000000-0000-0000-0000-000000000000}"/>
          </ac:spMkLst>
        </pc:spChg>
        <pc:spChg chg="add del mod">
          <ac:chgData name="Therese Hemmingsson" userId="65c806c4-213d-4793-8ceb-7273c47dc966" providerId="ADAL" clId="{D5D9ADDE-0F5D-4410-94AD-22B0362C1EAE}" dt="2022-03-17T13:33:38.232" v="720" actId="478"/>
          <ac:spMkLst>
            <pc:docMk/>
            <pc:sldMk cId="0" sldId="256"/>
            <ac:spMk id="69" creationId="{99012D35-C549-4634-B3E2-24944AA91446}"/>
          </ac:spMkLst>
        </pc:spChg>
        <pc:spChg chg="del mod">
          <ac:chgData name="Therese Hemmingsson" userId="65c806c4-213d-4793-8ceb-7273c47dc966" providerId="ADAL" clId="{D5D9ADDE-0F5D-4410-94AD-22B0362C1EAE}" dt="2022-02-25T13:25:49.272" v="372" actId="478"/>
          <ac:spMkLst>
            <pc:docMk/>
            <pc:sldMk cId="0" sldId="256"/>
            <ac:spMk id="70" creationId="{00000000-0000-0000-0000-000000000000}"/>
          </ac:spMkLst>
        </pc:spChg>
        <pc:spChg chg="add mod">
          <ac:chgData name="Therese Hemmingsson" userId="65c806c4-213d-4793-8ceb-7273c47dc966" providerId="ADAL" clId="{D5D9ADDE-0F5D-4410-94AD-22B0362C1EAE}" dt="2022-09-06T11:24:22.927" v="1556" actId="20577"/>
          <ac:spMkLst>
            <pc:docMk/>
            <pc:sldMk cId="0" sldId="256"/>
            <ac:spMk id="70" creationId="{D62B839E-C9DF-46ED-A9D7-C28FF6D7F0A7}"/>
          </ac:spMkLst>
        </pc:spChg>
        <pc:spChg chg="del">
          <ac:chgData name="Therese Hemmingsson" userId="65c806c4-213d-4793-8ceb-7273c47dc966" providerId="ADAL" clId="{D5D9ADDE-0F5D-4410-94AD-22B0362C1EAE}" dt="2022-02-25T13:25:44.152" v="367" actId="478"/>
          <ac:spMkLst>
            <pc:docMk/>
            <pc:sldMk cId="0" sldId="256"/>
            <ac:spMk id="71" creationId="{00000000-0000-0000-0000-000000000000}"/>
          </ac:spMkLst>
        </pc:spChg>
        <pc:spChg chg="add mod">
          <ac:chgData name="Therese Hemmingsson" userId="65c806c4-213d-4793-8ceb-7273c47dc966" providerId="ADAL" clId="{D5D9ADDE-0F5D-4410-94AD-22B0362C1EAE}" dt="2022-12-22T08:02:53.040" v="1840" actId="20577"/>
          <ac:spMkLst>
            <pc:docMk/>
            <pc:sldMk cId="0" sldId="256"/>
            <ac:spMk id="71" creationId="{4BED5BDA-66F0-4757-8861-249EFA096685}"/>
          </ac:spMkLst>
        </pc:spChg>
        <pc:spChg chg="del">
          <ac:chgData name="Therese Hemmingsson" userId="65c806c4-213d-4793-8ceb-7273c47dc966" providerId="ADAL" clId="{D5D9ADDE-0F5D-4410-94AD-22B0362C1EAE}" dt="2022-02-25T13:25:50.873" v="373" actId="478"/>
          <ac:spMkLst>
            <pc:docMk/>
            <pc:sldMk cId="0" sldId="256"/>
            <ac:spMk id="72" creationId="{DB92B34C-5C8B-4233-9727-9625400E8822}"/>
          </ac:spMkLst>
        </pc:spChg>
        <pc:spChg chg="del mod">
          <ac:chgData name="Therese Hemmingsson" userId="65c806c4-213d-4793-8ceb-7273c47dc966" providerId="ADAL" clId="{D5D9ADDE-0F5D-4410-94AD-22B0362C1EAE}" dt="2022-03-17T13:40:36.923" v="902" actId="478"/>
          <ac:spMkLst>
            <pc:docMk/>
            <pc:sldMk cId="0" sldId="256"/>
            <ac:spMk id="74" creationId="{5E997159-8131-42CF-9460-0868A4ADE028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0" name="Grupp 179"/>
          <p:cNvGrpSpPr/>
          <p:nvPr userDrawn="1"/>
        </p:nvGrpSpPr>
        <p:grpSpPr>
          <a:xfrm>
            <a:off x="785428" y="720701"/>
            <a:ext cx="16126134" cy="9072000"/>
            <a:chOff x="641038" y="527266"/>
            <a:chExt cx="6758198" cy="9072000"/>
          </a:xfrm>
        </p:grpSpPr>
        <p:sp>
          <p:nvSpPr>
            <p:cNvPr id="181" name="Rektangel 180"/>
            <p:cNvSpPr/>
            <p:nvPr/>
          </p:nvSpPr>
          <p:spPr>
            <a:xfrm>
              <a:off x="641038" y="527266"/>
              <a:ext cx="6758198" cy="10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u="sng"/>
            </a:p>
          </p:txBody>
        </p:sp>
        <p:sp>
          <p:nvSpPr>
            <p:cNvPr id="182" name="Rektangel 181"/>
            <p:cNvSpPr/>
            <p:nvPr/>
          </p:nvSpPr>
          <p:spPr>
            <a:xfrm>
              <a:off x="641038" y="635266"/>
              <a:ext cx="6758198" cy="108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u="sng"/>
            </a:p>
          </p:txBody>
        </p:sp>
        <p:sp>
          <p:nvSpPr>
            <p:cNvPr id="183" name="Rektangel 182"/>
            <p:cNvSpPr/>
            <p:nvPr/>
          </p:nvSpPr>
          <p:spPr>
            <a:xfrm>
              <a:off x="641038" y="743266"/>
              <a:ext cx="6758198" cy="10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u="sng"/>
            </a:p>
          </p:txBody>
        </p:sp>
        <p:sp>
          <p:nvSpPr>
            <p:cNvPr id="184" name="Rektangel 183"/>
            <p:cNvSpPr/>
            <p:nvPr/>
          </p:nvSpPr>
          <p:spPr>
            <a:xfrm>
              <a:off x="641038" y="851266"/>
              <a:ext cx="6758198" cy="108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u="sng"/>
            </a:p>
          </p:txBody>
        </p:sp>
        <p:sp>
          <p:nvSpPr>
            <p:cNvPr id="185" name="Rektangel 184"/>
            <p:cNvSpPr/>
            <p:nvPr/>
          </p:nvSpPr>
          <p:spPr>
            <a:xfrm>
              <a:off x="641038" y="959266"/>
              <a:ext cx="6758198" cy="10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u="sng"/>
            </a:p>
          </p:txBody>
        </p:sp>
        <p:sp>
          <p:nvSpPr>
            <p:cNvPr id="186" name="Rektangel 185"/>
            <p:cNvSpPr/>
            <p:nvPr/>
          </p:nvSpPr>
          <p:spPr>
            <a:xfrm>
              <a:off x="641038" y="1067266"/>
              <a:ext cx="6758198" cy="108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u="sng"/>
            </a:p>
          </p:txBody>
        </p:sp>
        <p:sp>
          <p:nvSpPr>
            <p:cNvPr id="187" name="Rektangel 186"/>
            <p:cNvSpPr/>
            <p:nvPr/>
          </p:nvSpPr>
          <p:spPr>
            <a:xfrm>
              <a:off x="641038" y="1175266"/>
              <a:ext cx="6758198" cy="10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u="sng"/>
            </a:p>
          </p:txBody>
        </p:sp>
        <p:sp>
          <p:nvSpPr>
            <p:cNvPr id="188" name="Rektangel 187"/>
            <p:cNvSpPr/>
            <p:nvPr/>
          </p:nvSpPr>
          <p:spPr>
            <a:xfrm>
              <a:off x="641038" y="1283266"/>
              <a:ext cx="6758198" cy="108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u="sng"/>
            </a:p>
          </p:txBody>
        </p:sp>
        <p:sp>
          <p:nvSpPr>
            <p:cNvPr id="189" name="Rektangel 188"/>
            <p:cNvSpPr/>
            <p:nvPr/>
          </p:nvSpPr>
          <p:spPr>
            <a:xfrm>
              <a:off x="641038" y="1391266"/>
              <a:ext cx="6758198" cy="10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u="sng"/>
            </a:p>
          </p:txBody>
        </p:sp>
        <p:sp>
          <p:nvSpPr>
            <p:cNvPr id="190" name="Rektangel 189"/>
            <p:cNvSpPr/>
            <p:nvPr/>
          </p:nvSpPr>
          <p:spPr>
            <a:xfrm>
              <a:off x="641038" y="1499266"/>
              <a:ext cx="6758198" cy="108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u="sng"/>
            </a:p>
          </p:txBody>
        </p:sp>
        <p:sp>
          <p:nvSpPr>
            <p:cNvPr id="191" name="Rektangel 190"/>
            <p:cNvSpPr/>
            <p:nvPr/>
          </p:nvSpPr>
          <p:spPr>
            <a:xfrm>
              <a:off x="641038" y="1607266"/>
              <a:ext cx="6758198" cy="10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u="sng"/>
            </a:p>
          </p:txBody>
        </p:sp>
        <p:sp>
          <p:nvSpPr>
            <p:cNvPr id="192" name="Rektangel 191"/>
            <p:cNvSpPr/>
            <p:nvPr/>
          </p:nvSpPr>
          <p:spPr>
            <a:xfrm>
              <a:off x="641038" y="1715266"/>
              <a:ext cx="6758198" cy="108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u="sng"/>
            </a:p>
          </p:txBody>
        </p:sp>
        <p:sp>
          <p:nvSpPr>
            <p:cNvPr id="193" name="Rektangel 192"/>
            <p:cNvSpPr/>
            <p:nvPr/>
          </p:nvSpPr>
          <p:spPr>
            <a:xfrm>
              <a:off x="641038" y="1823266"/>
              <a:ext cx="6758198" cy="10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94" name="Rektangel 193"/>
            <p:cNvSpPr/>
            <p:nvPr/>
          </p:nvSpPr>
          <p:spPr>
            <a:xfrm>
              <a:off x="641038" y="1931266"/>
              <a:ext cx="6758198" cy="108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96" name="Rektangel 195"/>
            <p:cNvSpPr/>
            <p:nvPr/>
          </p:nvSpPr>
          <p:spPr>
            <a:xfrm>
              <a:off x="641038" y="2039266"/>
              <a:ext cx="6758198" cy="10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97" name="Rektangel 196"/>
            <p:cNvSpPr/>
            <p:nvPr/>
          </p:nvSpPr>
          <p:spPr>
            <a:xfrm>
              <a:off x="641038" y="2147266"/>
              <a:ext cx="6758198" cy="108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98" name="Rektangel 197"/>
            <p:cNvSpPr/>
            <p:nvPr/>
          </p:nvSpPr>
          <p:spPr>
            <a:xfrm>
              <a:off x="641038" y="2255266"/>
              <a:ext cx="6758198" cy="10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u="sng"/>
            </a:p>
          </p:txBody>
        </p:sp>
        <p:sp>
          <p:nvSpPr>
            <p:cNvPr id="199" name="Rektangel 198"/>
            <p:cNvSpPr/>
            <p:nvPr/>
          </p:nvSpPr>
          <p:spPr>
            <a:xfrm>
              <a:off x="641038" y="2363266"/>
              <a:ext cx="6758198" cy="108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u="sng"/>
            </a:p>
          </p:txBody>
        </p:sp>
        <p:sp>
          <p:nvSpPr>
            <p:cNvPr id="200" name="Rektangel 199"/>
            <p:cNvSpPr/>
            <p:nvPr/>
          </p:nvSpPr>
          <p:spPr>
            <a:xfrm>
              <a:off x="641038" y="2471266"/>
              <a:ext cx="6758198" cy="10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u="sng"/>
            </a:p>
          </p:txBody>
        </p:sp>
        <p:sp>
          <p:nvSpPr>
            <p:cNvPr id="201" name="Rektangel 200"/>
            <p:cNvSpPr/>
            <p:nvPr/>
          </p:nvSpPr>
          <p:spPr>
            <a:xfrm>
              <a:off x="641038" y="2579266"/>
              <a:ext cx="6758198" cy="108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u="sng"/>
            </a:p>
          </p:txBody>
        </p:sp>
        <p:sp>
          <p:nvSpPr>
            <p:cNvPr id="202" name="Rektangel 201"/>
            <p:cNvSpPr/>
            <p:nvPr/>
          </p:nvSpPr>
          <p:spPr>
            <a:xfrm>
              <a:off x="641038" y="2687266"/>
              <a:ext cx="6758198" cy="10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u="sng"/>
            </a:p>
          </p:txBody>
        </p:sp>
        <p:sp>
          <p:nvSpPr>
            <p:cNvPr id="203" name="Rektangel 202"/>
            <p:cNvSpPr/>
            <p:nvPr/>
          </p:nvSpPr>
          <p:spPr>
            <a:xfrm>
              <a:off x="641038" y="2795266"/>
              <a:ext cx="6758198" cy="108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u="sng"/>
            </a:p>
          </p:txBody>
        </p:sp>
        <p:sp>
          <p:nvSpPr>
            <p:cNvPr id="204" name="Rektangel 203"/>
            <p:cNvSpPr/>
            <p:nvPr/>
          </p:nvSpPr>
          <p:spPr>
            <a:xfrm>
              <a:off x="641038" y="2903266"/>
              <a:ext cx="6758198" cy="10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u="sng"/>
            </a:p>
          </p:txBody>
        </p:sp>
        <p:sp>
          <p:nvSpPr>
            <p:cNvPr id="205" name="Rektangel 204"/>
            <p:cNvSpPr/>
            <p:nvPr/>
          </p:nvSpPr>
          <p:spPr>
            <a:xfrm>
              <a:off x="641038" y="3011266"/>
              <a:ext cx="6758198" cy="108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u="sng"/>
            </a:p>
          </p:txBody>
        </p:sp>
        <p:sp>
          <p:nvSpPr>
            <p:cNvPr id="206" name="Rektangel 205"/>
            <p:cNvSpPr/>
            <p:nvPr/>
          </p:nvSpPr>
          <p:spPr>
            <a:xfrm>
              <a:off x="641038" y="3119266"/>
              <a:ext cx="6758198" cy="10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u="sng"/>
            </a:p>
          </p:txBody>
        </p:sp>
        <p:sp>
          <p:nvSpPr>
            <p:cNvPr id="207" name="Rektangel 206"/>
            <p:cNvSpPr/>
            <p:nvPr/>
          </p:nvSpPr>
          <p:spPr>
            <a:xfrm>
              <a:off x="641038" y="3227266"/>
              <a:ext cx="6758198" cy="108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u="sng"/>
            </a:p>
          </p:txBody>
        </p:sp>
        <p:sp>
          <p:nvSpPr>
            <p:cNvPr id="208" name="Rektangel 207"/>
            <p:cNvSpPr/>
            <p:nvPr/>
          </p:nvSpPr>
          <p:spPr>
            <a:xfrm>
              <a:off x="641038" y="3335266"/>
              <a:ext cx="6758198" cy="10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u="sng"/>
            </a:p>
          </p:txBody>
        </p:sp>
        <p:sp>
          <p:nvSpPr>
            <p:cNvPr id="209" name="Rektangel 208"/>
            <p:cNvSpPr/>
            <p:nvPr/>
          </p:nvSpPr>
          <p:spPr>
            <a:xfrm>
              <a:off x="641038" y="3443266"/>
              <a:ext cx="6758198" cy="108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u="sng"/>
            </a:p>
          </p:txBody>
        </p:sp>
        <p:sp>
          <p:nvSpPr>
            <p:cNvPr id="210" name="Rektangel 209"/>
            <p:cNvSpPr/>
            <p:nvPr/>
          </p:nvSpPr>
          <p:spPr>
            <a:xfrm>
              <a:off x="641038" y="3551266"/>
              <a:ext cx="6758198" cy="10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212" name="Rektangel 211"/>
            <p:cNvSpPr/>
            <p:nvPr/>
          </p:nvSpPr>
          <p:spPr>
            <a:xfrm>
              <a:off x="641038" y="3659266"/>
              <a:ext cx="6758198" cy="108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213" name="Rektangel 212"/>
            <p:cNvSpPr/>
            <p:nvPr/>
          </p:nvSpPr>
          <p:spPr>
            <a:xfrm>
              <a:off x="641038" y="3767266"/>
              <a:ext cx="6758198" cy="10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216" name="Rektangel 215"/>
            <p:cNvSpPr/>
            <p:nvPr/>
          </p:nvSpPr>
          <p:spPr>
            <a:xfrm>
              <a:off x="641038" y="3875266"/>
              <a:ext cx="6758198" cy="108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218" name="Rektangel 217"/>
            <p:cNvSpPr/>
            <p:nvPr/>
          </p:nvSpPr>
          <p:spPr>
            <a:xfrm>
              <a:off x="641038" y="3983266"/>
              <a:ext cx="6758198" cy="10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u="sng"/>
            </a:p>
          </p:txBody>
        </p:sp>
        <p:sp>
          <p:nvSpPr>
            <p:cNvPr id="219" name="Rektangel 218"/>
            <p:cNvSpPr/>
            <p:nvPr/>
          </p:nvSpPr>
          <p:spPr>
            <a:xfrm>
              <a:off x="641038" y="4091266"/>
              <a:ext cx="6758198" cy="108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u="sng"/>
            </a:p>
          </p:txBody>
        </p:sp>
        <p:sp>
          <p:nvSpPr>
            <p:cNvPr id="220" name="Rektangel 219"/>
            <p:cNvSpPr/>
            <p:nvPr/>
          </p:nvSpPr>
          <p:spPr>
            <a:xfrm>
              <a:off x="641038" y="4199266"/>
              <a:ext cx="6758198" cy="10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u="sng"/>
            </a:p>
          </p:txBody>
        </p:sp>
        <p:sp>
          <p:nvSpPr>
            <p:cNvPr id="221" name="Rektangel 220"/>
            <p:cNvSpPr/>
            <p:nvPr/>
          </p:nvSpPr>
          <p:spPr>
            <a:xfrm>
              <a:off x="641038" y="4307266"/>
              <a:ext cx="6758198" cy="108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u="sng"/>
            </a:p>
          </p:txBody>
        </p:sp>
        <p:sp>
          <p:nvSpPr>
            <p:cNvPr id="222" name="Rektangel 221"/>
            <p:cNvSpPr/>
            <p:nvPr/>
          </p:nvSpPr>
          <p:spPr>
            <a:xfrm>
              <a:off x="641038" y="4415266"/>
              <a:ext cx="6758198" cy="10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u="sng"/>
            </a:p>
          </p:txBody>
        </p:sp>
        <p:sp>
          <p:nvSpPr>
            <p:cNvPr id="223" name="Rektangel 222"/>
            <p:cNvSpPr/>
            <p:nvPr/>
          </p:nvSpPr>
          <p:spPr>
            <a:xfrm>
              <a:off x="641038" y="4523266"/>
              <a:ext cx="6758198" cy="108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u="sng"/>
            </a:p>
          </p:txBody>
        </p:sp>
        <p:sp>
          <p:nvSpPr>
            <p:cNvPr id="224" name="Rektangel 223"/>
            <p:cNvSpPr/>
            <p:nvPr/>
          </p:nvSpPr>
          <p:spPr>
            <a:xfrm>
              <a:off x="641038" y="4631266"/>
              <a:ext cx="6758198" cy="10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u="sng"/>
            </a:p>
          </p:txBody>
        </p:sp>
        <p:sp>
          <p:nvSpPr>
            <p:cNvPr id="226" name="Rektangel 225"/>
            <p:cNvSpPr/>
            <p:nvPr/>
          </p:nvSpPr>
          <p:spPr>
            <a:xfrm>
              <a:off x="641038" y="4739266"/>
              <a:ext cx="6758198" cy="108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u="sng"/>
            </a:p>
          </p:txBody>
        </p:sp>
        <p:sp>
          <p:nvSpPr>
            <p:cNvPr id="227" name="Rektangel 226"/>
            <p:cNvSpPr/>
            <p:nvPr/>
          </p:nvSpPr>
          <p:spPr>
            <a:xfrm>
              <a:off x="641038" y="4847266"/>
              <a:ext cx="6758198" cy="10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u="sng"/>
            </a:p>
          </p:txBody>
        </p:sp>
        <p:sp>
          <p:nvSpPr>
            <p:cNvPr id="228" name="Rektangel 227"/>
            <p:cNvSpPr/>
            <p:nvPr/>
          </p:nvSpPr>
          <p:spPr>
            <a:xfrm>
              <a:off x="641038" y="4955266"/>
              <a:ext cx="6758198" cy="108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u="sng"/>
            </a:p>
          </p:txBody>
        </p:sp>
        <p:sp>
          <p:nvSpPr>
            <p:cNvPr id="229" name="Rektangel 228"/>
            <p:cNvSpPr/>
            <p:nvPr/>
          </p:nvSpPr>
          <p:spPr>
            <a:xfrm>
              <a:off x="641038" y="5063266"/>
              <a:ext cx="6758198" cy="10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u="sng"/>
            </a:p>
          </p:txBody>
        </p:sp>
        <p:sp>
          <p:nvSpPr>
            <p:cNvPr id="230" name="Rektangel 229"/>
            <p:cNvSpPr/>
            <p:nvPr/>
          </p:nvSpPr>
          <p:spPr>
            <a:xfrm>
              <a:off x="641038" y="5171266"/>
              <a:ext cx="6758198" cy="108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u="sng"/>
            </a:p>
          </p:txBody>
        </p:sp>
        <p:sp>
          <p:nvSpPr>
            <p:cNvPr id="231" name="Rektangel 230"/>
            <p:cNvSpPr/>
            <p:nvPr/>
          </p:nvSpPr>
          <p:spPr>
            <a:xfrm>
              <a:off x="641038" y="5279266"/>
              <a:ext cx="6758198" cy="10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304" name="Rektangel 303"/>
            <p:cNvSpPr/>
            <p:nvPr/>
          </p:nvSpPr>
          <p:spPr>
            <a:xfrm>
              <a:off x="641038" y="5387266"/>
              <a:ext cx="6758198" cy="108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305" name="Rektangel 304"/>
            <p:cNvSpPr/>
            <p:nvPr/>
          </p:nvSpPr>
          <p:spPr>
            <a:xfrm>
              <a:off x="641038" y="5495266"/>
              <a:ext cx="6758198" cy="10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306" name="Rektangel 305"/>
            <p:cNvSpPr/>
            <p:nvPr/>
          </p:nvSpPr>
          <p:spPr>
            <a:xfrm>
              <a:off x="641038" y="5603266"/>
              <a:ext cx="6758198" cy="108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307" name="Rektangel 306"/>
            <p:cNvSpPr/>
            <p:nvPr/>
          </p:nvSpPr>
          <p:spPr>
            <a:xfrm>
              <a:off x="641038" y="5711266"/>
              <a:ext cx="6758198" cy="10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u="sng"/>
            </a:p>
          </p:txBody>
        </p:sp>
        <p:sp>
          <p:nvSpPr>
            <p:cNvPr id="308" name="Rektangel 307"/>
            <p:cNvSpPr/>
            <p:nvPr/>
          </p:nvSpPr>
          <p:spPr>
            <a:xfrm>
              <a:off x="641038" y="5819266"/>
              <a:ext cx="6758198" cy="108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u="sng"/>
            </a:p>
          </p:txBody>
        </p:sp>
        <p:sp>
          <p:nvSpPr>
            <p:cNvPr id="309" name="Rektangel 308"/>
            <p:cNvSpPr/>
            <p:nvPr/>
          </p:nvSpPr>
          <p:spPr>
            <a:xfrm>
              <a:off x="641038" y="5927266"/>
              <a:ext cx="6758198" cy="10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u="sng"/>
            </a:p>
          </p:txBody>
        </p:sp>
        <p:sp>
          <p:nvSpPr>
            <p:cNvPr id="312" name="Rektangel 311"/>
            <p:cNvSpPr/>
            <p:nvPr/>
          </p:nvSpPr>
          <p:spPr>
            <a:xfrm>
              <a:off x="641038" y="6035266"/>
              <a:ext cx="6758198" cy="108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u="sng"/>
            </a:p>
          </p:txBody>
        </p:sp>
        <p:sp>
          <p:nvSpPr>
            <p:cNvPr id="316" name="Rektangel 315"/>
            <p:cNvSpPr/>
            <p:nvPr/>
          </p:nvSpPr>
          <p:spPr>
            <a:xfrm>
              <a:off x="641038" y="6143266"/>
              <a:ext cx="6758198" cy="10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u="sng"/>
            </a:p>
          </p:txBody>
        </p:sp>
        <p:sp>
          <p:nvSpPr>
            <p:cNvPr id="317" name="Rektangel 316"/>
            <p:cNvSpPr/>
            <p:nvPr/>
          </p:nvSpPr>
          <p:spPr>
            <a:xfrm>
              <a:off x="641038" y="6251266"/>
              <a:ext cx="6758198" cy="108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u="sng"/>
            </a:p>
          </p:txBody>
        </p:sp>
        <p:sp>
          <p:nvSpPr>
            <p:cNvPr id="318" name="Rektangel 317"/>
            <p:cNvSpPr/>
            <p:nvPr/>
          </p:nvSpPr>
          <p:spPr>
            <a:xfrm>
              <a:off x="641038" y="6359266"/>
              <a:ext cx="6758198" cy="10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u="sng"/>
            </a:p>
          </p:txBody>
        </p:sp>
        <p:sp>
          <p:nvSpPr>
            <p:cNvPr id="319" name="Rektangel 318"/>
            <p:cNvSpPr/>
            <p:nvPr/>
          </p:nvSpPr>
          <p:spPr>
            <a:xfrm>
              <a:off x="641038" y="6467266"/>
              <a:ext cx="6758198" cy="108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u="sng"/>
            </a:p>
          </p:txBody>
        </p:sp>
        <p:sp>
          <p:nvSpPr>
            <p:cNvPr id="320" name="Rektangel 319"/>
            <p:cNvSpPr/>
            <p:nvPr/>
          </p:nvSpPr>
          <p:spPr>
            <a:xfrm>
              <a:off x="641038" y="6575266"/>
              <a:ext cx="6758198" cy="10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u="sng"/>
            </a:p>
          </p:txBody>
        </p:sp>
        <p:sp>
          <p:nvSpPr>
            <p:cNvPr id="321" name="Rektangel 320"/>
            <p:cNvSpPr/>
            <p:nvPr/>
          </p:nvSpPr>
          <p:spPr>
            <a:xfrm>
              <a:off x="641038" y="6683266"/>
              <a:ext cx="6758198" cy="108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u="sng"/>
            </a:p>
          </p:txBody>
        </p:sp>
        <p:sp>
          <p:nvSpPr>
            <p:cNvPr id="322" name="Rektangel 321"/>
            <p:cNvSpPr/>
            <p:nvPr/>
          </p:nvSpPr>
          <p:spPr>
            <a:xfrm>
              <a:off x="641038" y="6791266"/>
              <a:ext cx="6758198" cy="10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u="sng"/>
            </a:p>
          </p:txBody>
        </p:sp>
        <p:sp>
          <p:nvSpPr>
            <p:cNvPr id="323" name="Rektangel 322"/>
            <p:cNvSpPr/>
            <p:nvPr/>
          </p:nvSpPr>
          <p:spPr>
            <a:xfrm>
              <a:off x="641038" y="6899266"/>
              <a:ext cx="6758198" cy="108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u="sng"/>
            </a:p>
          </p:txBody>
        </p:sp>
        <p:sp>
          <p:nvSpPr>
            <p:cNvPr id="324" name="Rektangel 323"/>
            <p:cNvSpPr/>
            <p:nvPr/>
          </p:nvSpPr>
          <p:spPr>
            <a:xfrm>
              <a:off x="641038" y="7007266"/>
              <a:ext cx="6758198" cy="10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325" name="Rektangel 324"/>
            <p:cNvSpPr/>
            <p:nvPr/>
          </p:nvSpPr>
          <p:spPr>
            <a:xfrm>
              <a:off x="641038" y="7115266"/>
              <a:ext cx="6758198" cy="108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326" name="Rektangel 325"/>
            <p:cNvSpPr/>
            <p:nvPr/>
          </p:nvSpPr>
          <p:spPr>
            <a:xfrm>
              <a:off x="641038" y="7223266"/>
              <a:ext cx="6758198" cy="10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327" name="Rektangel 326"/>
            <p:cNvSpPr/>
            <p:nvPr/>
          </p:nvSpPr>
          <p:spPr>
            <a:xfrm>
              <a:off x="641038" y="7331266"/>
              <a:ext cx="6758198" cy="108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328" name="Rektangel 327"/>
            <p:cNvSpPr/>
            <p:nvPr/>
          </p:nvSpPr>
          <p:spPr>
            <a:xfrm>
              <a:off x="641038" y="7547266"/>
              <a:ext cx="6758198" cy="108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u="sng"/>
            </a:p>
          </p:txBody>
        </p:sp>
        <p:sp>
          <p:nvSpPr>
            <p:cNvPr id="329" name="Rektangel 328"/>
            <p:cNvSpPr/>
            <p:nvPr/>
          </p:nvSpPr>
          <p:spPr>
            <a:xfrm>
              <a:off x="641038" y="7655266"/>
              <a:ext cx="6758198" cy="10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330" name="Rektangel 329"/>
            <p:cNvSpPr/>
            <p:nvPr/>
          </p:nvSpPr>
          <p:spPr>
            <a:xfrm>
              <a:off x="641038" y="7763266"/>
              <a:ext cx="6758198" cy="108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331" name="Rektangel 330"/>
            <p:cNvSpPr/>
            <p:nvPr/>
          </p:nvSpPr>
          <p:spPr>
            <a:xfrm>
              <a:off x="641038" y="7871266"/>
              <a:ext cx="6758198" cy="10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332" name="Rektangel 331"/>
            <p:cNvSpPr/>
            <p:nvPr/>
          </p:nvSpPr>
          <p:spPr>
            <a:xfrm>
              <a:off x="641038" y="7979266"/>
              <a:ext cx="6758198" cy="108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333" name="Rektangel 332"/>
            <p:cNvSpPr/>
            <p:nvPr/>
          </p:nvSpPr>
          <p:spPr>
            <a:xfrm>
              <a:off x="641038" y="8087266"/>
              <a:ext cx="6758198" cy="10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u="sng"/>
            </a:p>
          </p:txBody>
        </p:sp>
        <p:sp>
          <p:nvSpPr>
            <p:cNvPr id="334" name="Rektangel 333"/>
            <p:cNvSpPr/>
            <p:nvPr/>
          </p:nvSpPr>
          <p:spPr>
            <a:xfrm>
              <a:off x="641038" y="8195266"/>
              <a:ext cx="6758198" cy="108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u="sng"/>
            </a:p>
          </p:txBody>
        </p:sp>
        <p:sp>
          <p:nvSpPr>
            <p:cNvPr id="335" name="Rektangel 334"/>
            <p:cNvSpPr/>
            <p:nvPr/>
          </p:nvSpPr>
          <p:spPr>
            <a:xfrm>
              <a:off x="641038" y="8303266"/>
              <a:ext cx="6758198" cy="10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u="sng"/>
            </a:p>
          </p:txBody>
        </p:sp>
        <p:sp>
          <p:nvSpPr>
            <p:cNvPr id="336" name="Rektangel 335"/>
            <p:cNvSpPr/>
            <p:nvPr/>
          </p:nvSpPr>
          <p:spPr>
            <a:xfrm>
              <a:off x="641038" y="8411266"/>
              <a:ext cx="6758198" cy="108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u="sng"/>
            </a:p>
          </p:txBody>
        </p:sp>
        <p:sp>
          <p:nvSpPr>
            <p:cNvPr id="337" name="Rektangel 336"/>
            <p:cNvSpPr/>
            <p:nvPr/>
          </p:nvSpPr>
          <p:spPr>
            <a:xfrm>
              <a:off x="641038" y="8519266"/>
              <a:ext cx="6758198" cy="10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u="sng"/>
            </a:p>
          </p:txBody>
        </p:sp>
        <p:sp>
          <p:nvSpPr>
            <p:cNvPr id="338" name="Rektangel 337"/>
            <p:cNvSpPr/>
            <p:nvPr/>
          </p:nvSpPr>
          <p:spPr>
            <a:xfrm>
              <a:off x="641038" y="8627266"/>
              <a:ext cx="6758198" cy="108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u="sng"/>
            </a:p>
          </p:txBody>
        </p:sp>
        <p:sp>
          <p:nvSpPr>
            <p:cNvPr id="339" name="Rektangel 338"/>
            <p:cNvSpPr/>
            <p:nvPr/>
          </p:nvSpPr>
          <p:spPr>
            <a:xfrm>
              <a:off x="641038" y="8735266"/>
              <a:ext cx="6758198" cy="10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u="sng"/>
            </a:p>
          </p:txBody>
        </p:sp>
        <p:sp>
          <p:nvSpPr>
            <p:cNvPr id="340" name="Rektangel 339"/>
            <p:cNvSpPr/>
            <p:nvPr/>
          </p:nvSpPr>
          <p:spPr>
            <a:xfrm>
              <a:off x="641038" y="8843266"/>
              <a:ext cx="6758198" cy="108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u="sng"/>
            </a:p>
          </p:txBody>
        </p:sp>
        <p:sp>
          <p:nvSpPr>
            <p:cNvPr id="341" name="Rektangel 340"/>
            <p:cNvSpPr/>
            <p:nvPr/>
          </p:nvSpPr>
          <p:spPr>
            <a:xfrm>
              <a:off x="641038" y="8951266"/>
              <a:ext cx="6758198" cy="10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u="sng"/>
            </a:p>
          </p:txBody>
        </p:sp>
        <p:sp>
          <p:nvSpPr>
            <p:cNvPr id="342" name="Rektangel 341"/>
            <p:cNvSpPr/>
            <p:nvPr/>
          </p:nvSpPr>
          <p:spPr>
            <a:xfrm>
              <a:off x="641038" y="9059266"/>
              <a:ext cx="6758198" cy="108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u="sng"/>
            </a:p>
          </p:txBody>
        </p:sp>
        <p:sp>
          <p:nvSpPr>
            <p:cNvPr id="343" name="Rektangel 342"/>
            <p:cNvSpPr/>
            <p:nvPr/>
          </p:nvSpPr>
          <p:spPr>
            <a:xfrm>
              <a:off x="641038" y="9167266"/>
              <a:ext cx="6758198" cy="10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u="sng"/>
            </a:p>
          </p:txBody>
        </p:sp>
        <p:sp>
          <p:nvSpPr>
            <p:cNvPr id="344" name="Rektangel 343"/>
            <p:cNvSpPr/>
            <p:nvPr/>
          </p:nvSpPr>
          <p:spPr>
            <a:xfrm>
              <a:off x="641038" y="9275266"/>
              <a:ext cx="6758198" cy="108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u="sng"/>
            </a:p>
          </p:txBody>
        </p:sp>
        <p:sp>
          <p:nvSpPr>
            <p:cNvPr id="345" name="Rektangel 344"/>
            <p:cNvSpPr/>
            <p:nvPr/>
          </p:nvSpPr>
          <p:spPr>
            <a:xfrm>
              <a:off x="641038" y="9383266"/>
              <a:ext cx="6758198" cy="10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346" name="Rektangel 345"/>
            <p:cNvSpPr/>
            <p:nvPr/>
          </p:nvSpPr>
          <p:spPr>
            <a:xfrm>
              <a:off x="641038" y="9491266"/>
              <a:ext cx="6758198" cy="1080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347" name="Rektangel 346"/>
            <p:cNvSpPr/>
            <p:nvPr/>
          </p:nvSpPr>
          <p:spPr>
            <a:xfrm>
              <a:off x="641038" y="7439266"/>
              <a:ext cx="6758198" cy="10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grpSp>
        <p:nvGrpSpPr>
          <p:cNvPr id="348" name="Grupp 347"/>
          <p:cNvGrpSpPr/>
          <p:nvPr userDrawn="1"/>
        </p:nvGrpSpPr>
        <p:grpSpPr>
          <a:xfrm>
            <a:off x="321628" y="636449"/>
            <a:ext cx="317395" cy="9234845"/>
            <a:chOff x="264472" y="443012"/>
            <a:chExt cx="317395" cy="9234845"/>
          </a:xfrm>
        </p:grpSpPr>
        <p:sp>
          <p:nvSpPr>
            <p:cNvPr id="349" name="textruta 348"/>
            <p:cNvSpPr txBox="1"/>
            <p:nvPr/>
          </p:nvSpPr>
          <p:spPr>
            <a:xfrm>
              <a:off x="264472" y="443012"/>
              <a:ext cx="317395" cy="1692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sv-SE" sz="1100" dirty="0">
                  <a:latin typeface="Myriad Pro" pitchFamily="34" charset="0"/>
                </a:rPr>
                <a:t>08:00</a:t>
              </a:r>
            </a:p>
          </p:txBody>
        </p:sp>
        <p:sp>
          <p:nvSpPr>
            <p:cNvPr id="350" name="textruta 349"/>
            <p:cNvSpPr txBox="1"/>
            <p:nvPr/>
          </p:nvSpPr>
          <p:spPr>
            <a:xfrm>
              <a:off x="264472" y="1090553"/>
              <a:ext cx="317395" cy="1692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sv-SE" sz="1100" dirty="0">
                  <a:latin typeface="Myriad Pro" pitchFamily="34" charset="0"/>
                </a:rPr>
                <a:t>09:00</a:t>
              </a:r>
            </a:p>
          </p:txBody>
        </p:sp>
        <p:sp>
          <p:nvSpPr>
            <p:cNvPr id="351" name="textruta 350"/>
            <p:cNvSpPr txBox="1"/>
            <p:nvPr/>
          </p:nvSpPr>
          <p:spPr>
            <a:xfrm>
              <a:off x="264472" y="1738094"/>
              <a:ext cx="317395" cy="1692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sv-SE" sz="1100" dirty="0">
                  <a:latin typeface="Myriad Pro" pitchFamily="34" charset="0"/>
                </a:rPr>
                <a:t>10:00</a:t>
              </a:r>
            </a:p>
          </p:txBody>
        </p:sp>
        <p:sp>
          <p:nvSpPr>
            <p:cNvPr id="352" name="textruta 351"/>
            <p:cNvSpPr txBox="1"/>
            <p:nvPr/>
          </p:nvSpPr>
          <p:spPr>
            <a:xfrm>
              <a:off x="264472" y="2385635"/>
              <a:ext cx="317395" cy="1692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sv-SE" sz="1100" dirty="0">
                  <a:latin typeface="Myriad Pro" pitchFamily="34" charset="0"/>
                </a:rPr>
                <a:t>11:00</a:t>
              </a:r>
            </a:p>
          </p:txBody>
        </p:sp>
        <p:sp>
          <p:nvSpPr>
            <p:cNvPr id="353" name="textruta 352"/>
            <p:cNvSpPr txBox="1"/>
            <p:nvPr/>
          </p:nvSpPr>
          <p:spPr>
            <a:xfrm>
              <a:off x="264472" y="3033176"/>
              <a:ext cx="317395" cy="1692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sv-SE" sz="1100" dirty="0">
                  <a:latin typeface="Myriad Pro" pitchFamily="34" charset="0"/>
                </a:rPr>
                <a:t>12:00</a:t>
              </a:r>
            </a:p>
          </p:txBody>
        </p:sp>
        <p:sp>
          <p:nvSpPr>
            <p:cNvPr id="354" name="textruta 353"/>
            <p:cNvSpPr txBox="1"/>
            <p:nvPr/>
          </p:nvSpPr>
          <p:spPr>
            <a:xfrm>
              <a:off x="264472" y="3680717"/>
              <a:ext cx="317395" cy="1692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sv-SE" sz="1100" dirty="0">
                  <a:latin typeface="Myriad Pro" pitchFamily="34" charset="0"/>
                </a:rPr>
                <a:t>13:00</a:t>
              </a:r>
            </a:p>
          </p:txBody>
        </p:sp>
        <p:sp>
          <p:nvSpPr>
            <p:cNvPr id="355" name="textruta 354"/>
            <p:cNvSpPr txBox="1"/>
            <p:nvPr/>
          </p:nvSpPr>
          <p:spPr>
            <a:xfrm>
              <a:off x="264472" y="4328258"/>
              <a:ext cx="317395" cy="1692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sv-SE" sz="1100" dirty="0">
                  <a:latin typeface="Myriad Pro" pitchFamily="34" charset="0"/>
                </a:rPr>
                <a:t>14:00</a:t>
              </a:r>
            </a:p>
          </p:txBody>
        </p:sp>
        <p:sp>
          <p:nvSpPr>
            <p:cNvPr id="356" name="textruta 355"/>
            <p:cNvSpPr txBox="1"/>
            <p:nvPr/>
          </p:nvSpPr>
          <p:spPr>
            <a:xfrm>
              <a:off x="264472" y="4975799"/>
              <a:ext cx="317395" cy="1692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sv-SE" sz="1100" dirty="0">
                  <a:latin typeface="Myriad Pro" pitchFamily="34" charset="0"/>
                </a:rPr>
                <a:t>15:00</a:t>
              </a:r>
            </a:p>
          </p:txBody>
        </p:sp>
        <p:sp>
          <p:nvSpPr>
            <p:cNvPr id="357" name="textruta 356"/>
            <p:cNvSpPr txBox="1"/>
            <p:nvPr/>
          </p:nvSpPr>
          <p:spPr>
            <a:xfrm>
              <a:off x="264472" y="5623340"/>
              <a:ext cx="317395" cy="1692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sv-SE" sz="1100" dirty="0">
                  <a:latin typeface="Myriad Pro" pitchFamily="34" charset="0"/>
                </a:rPr>
                <a:t>16:00</a:t>
              </a:r>
            </a:p>
          </p:txBody>
        </p:sp>
        <p:sp>
          <p:nvSpPr>
            <p:cNvPr id="358" name="textruta 357"/>
            <p:cNvSpPr txBox="1"/>
            <p:nvPr/>
          </p:nvSpPr>
          <p:spPr>
            <a:xfrm>
              <a:off x="264472" y="6270881"/>
              <a:ext cx="317395" cy="1692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sv-SE" sz="1100" dirty="0">
                  <a:latin typeface="Myriad Pro" pitchFamily="34" charset="0"/>
                </a:rPr>
                <a:t>17:00</a:t>
              </a:r>
            </a:p>
          </p:txBody>
        </p:sp>
        <p:sp>
          <p:nvSpPr>
            <p:cNvPr id="359" name="textruta 358"/>
            <p:cNvSpPr txBox="1"/>
            <p:nvPr/>
          </p:nvSpPr>
          <p:spPr>
            <a:xfrm>
              <a:off x="264472" y="6918422"/>
              <a:ext cx="317395" cy="1692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sv-SE" sz="1100" dirty="0">
                  <a:latin typeface="Myriad Pro" pitchFamily="34" charset="0"/>
                </a:rPr>
                <a:t>18:00</a:t>
              </a:r>
            </a:p>
          </p:txBody>
        </p:sp>
        <p:sp>
          <p:nvSpPr>
            <p:cNvPr id="360" name="textruta 359"/>
            <p:cNvSpPr txBox="1"/>
            <p:nvPr/>
          </p:nvSpPr>
          <p:spPr>
            <a:xfrm>
              <a:off x="264472" y="7565963"/>
              <a:ext cx="317395" cy="1692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sv-SE" sz="1100" dirty="0">
                  <a:latin typeface="Myriad Pro" pitchFamily="34" charset="0"/>
                </a:rPr>
                <a:t>19:00</a:t>
              </a:r>
            </a:p>
          </p:txBody>
        </p:sp>
        <p:sp>
          <p:nvSpPr>
            <p:cNvPr id="361" name="textruta 360"/>
            <p:cNvSpPr txBox="1"/>
            <p:nvPr/>
          </p:nvSpPr>
          <p:spPr>
            <a:xfrm>
              <a:off x="264472" y="8213504"/>
              <a:ext cx="317395" cy="1692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sv-SE" sz="1100" dirty="0">
                  <a:latin typeface="Myriad Pro" pitchFamily="34" charset="0"/>
                </a:rPr>
                <a:t>20:00</a:t>
              </a:r>
            </a:p>
          </p:txBody>
        </p:sp>
        <p:sp>
          <p:nvSpPr>
            <p:cNvPr id="362" name="textruta 361"/>
            <p:cNvSpPr txBox="1"/>
            <p:nvPr/>
          </p:nvSpPr>
          <p:spPr>
            <a:xfrm>
              <a:off x="264472" y="8861045"/>
              <a:ext cx="317395" cy="1692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sv-SE" sz="1100" dirty="0">
                  <a:latin typeface="Myriad Pro" pitchFamily="34" charset="0"/>
                </a:rPr>
                <a:t>21:00</a:t>
              </a:r>
            </a:p>
          </p:txBody>
        </p:sp>
        <p:sp>
          <p:nvSpPr>
            <p:cNvPr id="363" name="textruta 362"/>
            <p:cNvSpPr txBox="1"/>
            <p:nvPr/>
          </p:nvSpPr>
          <p:spPr>
            <a:xfrm>
              <a:off x="264472" y="9508580"/>
              <a:ext cx="317395" cy="16927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sv-SE" sz="1100" dirty="0">
                  <a:latin typeface="Myriad Pro" pitchFamily="34" charset="0"/>
                </a:rPr>
                <a:t>22:00</a:t>
              </a:r>
            </a:p>
          </p:txBody>
        </p:sp>
      </p:grpSp>
      <p:grpSp>
        <p:nvGrpSpPr>
          <p:cNvPr id="364" name="Grupp 363"/>
          <p:cNvGrpSpPr/>
          <p:nvPr userDrawn="1"/>
        </p:nvGrpSpPr>
        <p:grpSpPr>
          <a:xfrm>
            <a:off x="786428" y="715873"/>
            <a:ext cx="16125134" cy="9076977"/>
            <a:chOff x="1429708" y="522436"/>
            <a:chExt cx="6758198" cy="9076977"/>
          </a:xfrm>
        </p:grpSpPr>
        <p:cxnSp>
          <p:nvCxnSpPr>
            <p:cNvPr id="365" name="Rak 364"/>
            <p:cNvCxnSpPr/>
            <p:nvPr userDrawn="1"/>
          </p:nvCxnSpPr>
          <p:spPr>
            <a:xfrm>
              <a:off x="1429708" y="522436"/>
              <a:ext cx="6758198" cy="0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" name="Rak 365"/>
            <p:cNvCxnSpPr/>
            <p:nvPr userDrawn="1"/>
          </p:nvCxnSpPr>
          <p:spPr>
            <a:xfrm>
              <a:off x="1429708" y="1170791"/>
              <a:ext cx="6758198" cy="0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7" name="Rak 366"/>
            <p:cNvCxnSpPr/>
            <p:nvPr userDrawn="1"/>
          </p:nvCxnSpPr>
          <p:spPr>
            <a:xfrm>
              <a:off x="1429708" y="1819146"/>
              <a:ext cx="6758198" cy="0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8" name="Rak 367"/>
            <p:cNvCxnSpPr/>
            <p:nvPr userDrawn="1"/>
          </p:nvCxnSpPr>
          <p:spPr>
            <a:xfrm>
              <a:off x="1429708" y="2467501"/>
              <a:ext cx="6758198" cy="0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9" name="Rak 368"/>
            <p:cNvCxnSpPr/>
            <p:nvPr userDrawn="1"/>
          </p:nvCxnSpPr>
          <p:spPr>
            <a:xfrm>
              <a:off x="1429708" y="3115856"/>
              <a:ext cx="6758198" cy="0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0" name="Rak 369"/>
            <p:cNvCxnSpPr/>
            <p:nvPr userDrawn="1"/>
          </p:nvCxnSpPr>
          <p:spPr>
            <a:xfrm>
              <a:off x="1429708" y="3764211"/>
              <a:ext cx="6758198" cy="0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1" name="Rak 370"/>
            <p:cNvCxnSpPr/>
            <p:nvPr userDrawn="1"/>
          </p:nvCxnSpPr>
          <p:spPr>
            <a:xfrm>
              <a:off x="1429708" y="4412567"/>
              <a:ext cx="6758198" cy="0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2" name="Rak 371"/>
            <p:cNvCxnSpPr/>
            <p:nvPr userDrawn="1"/>
          </p:nvCxnSpPr>
          <p:spPr>
            <a:xfrm>
              <a:off x="1429708" y="5060922"/>
              <a:ext cx="6758198" cy="0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3" name="Rak 372"/>
            <p:cNvCxnSpPr/>
            <p:nvPr userDrawn="1"/>
          </p:nvCxnSpPr>
          <p:spPr>
            <a:xfrm>
              <a:off x="1429708" y="5709278"/>
              <a:ext cx="6758198" cy="0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4" name="Rak 373"/>
            <p:cNvCxnSpPr/>
            <p:nvPr userDrawn="1"/>
          </p:nvCxnSpPr>
          <p:spPr>
            <a:xfrm>
              <a:off x="1429708" y="6357633"/>
              <a:ext cx="6758198" cy="0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5" name="Rak 374"/>
            <p:cNvCxnSpPr/>
            <p:nvPr userDrawn="1"/>
          </p:nvCxnSpPr>
          <p:spPr>
            <a:xfrm>
              <a:off x="1429708" y="7005988"/>
              <a:ext cx="6758198" cy="0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6" name="Rak 375"/>
            <p:cNvCxnSpPr/>
            <p:nvPr userDrawn="1"/>
          </p:nvCxnSpPr>
          <p:spPr>
            <a:xfrm>
              <a:off x="1429708" y="7654343"/>
              <a:ext cx="6758198" cy="0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7" name="Rak 376"/>
            <p:cNvCxnSpPr/>
            <p:nvPr userDrawn="1"/>
          </p:nvCxnSpPr>
          <p:spPr>
            <a:xfrm>
              <a:off x="1429708" y="8302698"/>
              <a:ext cx="6758198" cy="0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8" name="Rak 377"/>
            <p:cNvCxnSpPr/>
            <p:nvPr userDrawn="1"/>
          </p:nvCxnSpPr>
          <p:spPr>
            <a:xfrm>
              <a:off x="1429708" y="8951053"/>
              <a:ext cx="6758198" cy="0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9" name="Rak 378"/>
            <p:cNvCxnSpPr/>
            <p:nvPr userDrawn="1"/>
          </p:nvCxnSpPr>
          <p:spPr>
            <a:xfrm>
              <a:off x="1429708" y="9599413"/>
              <a:ext cx="6758198" cy="0"/>
            </a:xfrm>
            <a:prstGeom prst="line">
              <a:avLst/>
            </a:prstGeom>
            <a:ln w="3175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94" name="textruta 393"/>
          <p:cNvSpPr txBox="1"/>
          <p:nvPr userDrawn="1"/>
        </p:nvSpPr>
        <p:spPr>
          <a:xfrm>
            <a:off x="11560" y="12168"/>
            <a:ext cx="4264629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>
                <a:solidFill>
                  <a:srgbClr val="9F1D2F"/>
                </a:solidFill>
                <a:latin typeface="Myriad Pro" pitchFamily="34" charset="0"/>
              </a:rPr>
              <a:t>ZOOMA IN FÖR ATT SE DETALJERNA!</a:t>
            </a:r>
          </a:p>
        </p:txBody>
      </p:sp>
      <p:grpSp>
        <p:nvGrpSpPr>
          <p:cNvPr id="3" name="Grupp 2"/>
          <p:cNvGrpSpPr/>
          <p:nvPr userDrawn="1"/>
        </p:nvGrpSpPr>
        <p:grpSpPr>
          <a:xfrm>
            <a:off x="3091248" y="717551"/>
            <a:ext cx="11516930" cy="9081202"/>
            <a:chOff x="3091248" y="717551"/>
            <a:chExt cx="11516930" cy="9081202"/>
          </a:xfrm>
        </p:grpSpPr>
        <p:cxnSp>
          <p:nvCxnSpPr>
            <p:cNvPr id="382" name="Rak 381"/>
            <p:cNvCxnSpPr/>
            <p:nvPr userDrawn="1"/>
          </p:nvCxnSpPr>
          <p:spPr>
            <a:xfrm>
              <a:off x="3091248" y="717551"/>
              <a:ext cx="0" cy="9081202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3" name="Rak 382"/>
            <p:cNvCxnSpPr/>
            <p:nvPr userDrawn="1"/>
          </p:nvCxnSpPr>
          <p:spPr>
            <a:xfrm>
              <a:off x="5394634" y="717551"/>
              <a:ext cx="0" cy="9081202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4" name="Rak 383"/>
            <p:cNvCxnSpPr/>
            <p:nvPr userDrawn="1"/>
          </p:nvCxnSpPr>
          <p:spPr>
            <a:xfrm>
              <a:off x="7698020" y="717551"/>
              <a:ext cx="0" cy="9081202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5" name="Rak 384"/>
            <p:cNvCxnSpPr/>
            <p:nvPr userDrawn="1"/>
          </p:nvCxnSpPr>
          <p:spPr>
            <a:xfrm>
              <a:off x="10001406" y="717551"/>
              <a:ext cx="0" cy="9081202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6" name="Rak 385"/>
            <p:cNvCxnSpPr/>
            <p:nvPr userDrawn="1"/>
          </p:nvCxnSpPr>
          <p:spPr>
            <a:xfrm>
              <a:off x="12304792" y="717551"/>
              <a:ext cx="0" cy="9081202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5" name="Rak 394"/>
            <p:cNvCxnSpPr/>
            <p:nvPr userDrawn="1"/>
          </p:nvCxnSpPr>
          <p:spPr>
            <a:xfrm>
              <a:off x="14608178" y="717551"/>
              <a:ext cx="0" cy="9081202"/>
            </a:xfrm>
            <a:prstGeom prst="line">
              <a:avLst/>
            </a:prstGeom>
            <a:ln w="19050">
              <a:solidFill>
                <a:schemeClr val="bg1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96" name="Rak 395"/>
          <p:cNvCxnSpPr/>
          <p:nvPr userDrawn="1"/>
        </p:nvCxnSpPr>
        <p:spPr>
          <a:xfrm>
            <a:off x="16911562" y="717551"/>
            <a:ext cx="0" cy="9081202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Grupp 5"/>
          <p:cNvGrpSpPr/>
          <p:nvPr userDrawn="1"/>
        </p:nvGrpSpPr>
        <p:grpSpPr>
          <a:xfrm>
            <a:off x="1660755" y="371634"/>
            <a:ext cx="14356557" cy="314088"/>
            <a:chOff x="1660755" y="371634"/>
            <a:chExt cx="14356557" cy="314088"/>
          </a:xfrm>
        </p:grpSpPr>
        <p:sp>
          <p:nvSpPr>
            <p:cNvPr id="388" name="textruta 387"/>
            <p:cNvSpPr txBox="1"/>
            <p:nvPr userDrawn="1"/>
          </p:nvSpPr>
          <p:spPr>
            <a:xfrm>
              <a:off x="1660755" y="371634"/>
              <a:ext cx="55637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400" dirty="0">
                  <a:latin typeface="Myriad Pro" pitchFamily="34" charset="0"/>
                </a:rPr>
                <a:t>MÅN</a:t>
              </a:r>
            </a:p>
          </p:txBody>
        </p:sp>
        <p:sp>
          <p:nvSpPr>
            <p:cNvPr id="389" name="textruta 388"/>
            <p:cNvSpPr txBox="1"/>
            <p:nvPr userDrawn="1"/>
          </p:nvSpPr>
          <p:spPr>
            <a:xfrm>
              <a:off x="4039718" y="371634"/>
              <a:ext cx="40588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400" dirty="0">
                  <a:latin typeface="Myriad Pro" pitchFamily="34" charset="0"/>
                </a:rPr>
                <a:t>TIS</a:t>
              </a:r>
            </a:p>
          </p:txBody>
        </p:sp>
        <p:sp>
          <p:nvSpPr>
            <p:cNvPr id="390" name="textruta 389"/>
            <p:cNvSpPr txBox="1"/>
            <p:nvPr userDrawn="1"/>
          </p:nvSpPr>
          <p:spPr>
            <a:xfrm>
              <a:off x="6288035" y="371634"/>
              <a:ext cx="51488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400" dirty="0">
                  <a:latin typeface="Myriad Pro" pitchFamily="34" charset="0"/>
                </a:rPr>
                <a:t>ONS</a:t>
              </a:r>
            </a:p>
          </p:txBody>
        </p:sp>
        <p:sp>
          <p:nvSpPr>
            <p:cNvPr id="391" name="textruta 390"/>
            <p:cNvSpPr txBox="1"/>
            <p:nvPr userDrawn="1"/>
          </p:nvSpPr>
          <p:spPr>
            <a:xfrm>
              <a:off x="8624262" y="371634"/>
              <a:ext cx="48917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400" dirty="0">
                  <a:latin typeface="Myriad Pro" pitchFamily="34" charset="0"/>
                </a:rPr>
                <a:t>TOR</a:t>
              </a:r>
            </a:p>
          </p:txBody>
        </p:sp>
        <p:sp>
          <p:nvSpPr>
            <p:cNvPr id="392" name="textruta 391"/>
            <p:cNvSpPr txBox="1"/>
            <p:nvPr userDrawn="1"/>
          </p:nvSpPr>
          <p:spPr>
            <a:xfrm>
              <a:off x="11003225" y="371634"/>
              <a:ext cx="45717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400" dirty="0">
                  <a:latin typeface="Myriad Pro" pitchFamily="34" charset="0"/>
                </a:rPr>
                <a:t>FRE</a:t>
              </a:r>
            </a:p>
          </p:txBody>
        </p:sp>
        <p:sp>
          <p:nvSpPr>
            <p:cNvPr id="393" name="textruta 392"/>
            <p:cNvSpPr txBox="1"/>
            <p:nvPr userDrawn="1"/>
          </p:nvSpPr>
          <p:spPr>
            <a:xfrm>
              <a:off x="13251542" y="371634"/>
              <a:ext cx="48224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400" dirty="0">
                  <a:latin typeface="Myriad Pro" pitchFamily="34" charset="0"/>
                </a:rPr>
                <a:t>LÖR</a:t>
              </a:r>
            </a:p>
          </p:txBody>
        </p:sp>
        <p:sp>
          <p:nvSpPr>
            <p:cNvPr id="397" name="textruta 396"/>
            <p:cNvSpPr txBox="1"/>
            <p:nvPr userDrawn="1"/>
          </p:nvSpPr>
          <p:spPr>
            <a:xfrm>
              <a:off x="15502427" y="377945"/>
              <a:ext cx="51488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400" dirty="0">
                  <a:latin typeface="Myriad Pro" pitchFamily="34" charset="0"/>
                </a:rPr>
                <a:t>SÖN</a:t>
              </a:r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64081" y="428237"/>
            <a:ext cx="15553373" cy="1782233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64081" y="2495128"/>
            <a:ext cx="15553373" cy="7057150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64079" y="9911200"/>
            <a:ext cx="4032357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EE00FD-0500-4181-BA27-C608381986FE}" type="datetimeFigureOut">
              <a:rPr lang="sv-SE" smtClean="0"/>
              <a:pPr/>
              <a:t>2022-12-22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5904523" y="9911200"/>
            <a:ext cx="5472483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2385096" y="9911200"/>
            <a:ext cx="4032357" cy="569324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AD9761-08B3-43FA-8684-6AC037D60C30}" type="slidenum">
              <a:rPr lang="sv-SE" smtClean="0"/>
              <a:pPr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ctr" defTabSz="1043056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146" indent="-391146" algn="l" defTabSz="1043056" rtl="0" eaLnBrk="1" latinLnBrk="0" hangingPunct="1">
        <a:spcBef>
          <a:spcPct val="20000"/>
        </a:spcBef>
        <a:buFont typeface="Arial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483" indent="-325955" algn="l" defTabSz="1043056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82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348" indent="-260764" algn="l" defTabSz="1043056" rtl="0" eaLnBrk="1" latinLnBrk="0" hangingPunct="1">
        <a:spcBef>
          <a:spcPct val="20000"/>
        </a:spcBef>
        <a:buFont typeface="Arial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876" indent="-260764" algn="l" defTabSz="1043056" rtl="0" eaLnBrk="1" latinLnBrk="0" hangingPunct="1">
        <a:spcBef>
          <a:spcPct val="20000"/>
        </a:spcBef>
        <a:buFont typeface="Arial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Rak 1"/>
          <p:cNvCxnSpPr/>
          <p:nvPr/>
        </p:nvCxnSpPr>
        <p:spPr>
          <a:xfrm>
            <a:off x="788428" y="724852"/>
            <a:ext cx="0" cy="9081202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Rektangel 4"/>
          <p:cNvSpPr/>
          <p:nvPr/>
        </p:nvSpPr>
        <p:spPr>
          <a:xfrm>
            <a:off x="5577670" y="724851"/>
            <a:ext cx="1737530" cy="637381"/>
          </a:xfrm>
          <a:prstGeom prst="rect">
            <a:avLst/>
          </a:prstGeom>
          <a:solidFill>
            <a:srgbClr val="9F1D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18000" rtlCol="0" anchor="t" anchorCtr="0"/>
          <a:lstStyle/>
          <a:p>
            <a:pPr>
              <a:lnSpc>
                <a:spcPts val="1100"/>
              </a:lnSpc>
            </a:pPr>
            <a:r>
              <a:rPr lang="sv-SE" sz="1100" dirty="0">
                <a:latin typeface="+mj-lt"/>
              </a:rPr>
              <a:t>08:00–09:00</a:t>
            </a:r>
          </a:p>
          <a:p>
            <a:pPr>
              <a:lnSpc>
                <a:spcPts val="1100"/>
              </a:lnSpc>
            </a:pPr>
            <a:r>
              <a:rPr lang="sv-SE" sz="1100" dirty="0">
                <a:latin typeface="+mj-lt"/>
              </a:rPr>
              <a:t>Häst</a:t>
            </a:r>
          </a:p>
          <a:p>
            <a:pPr>
              <a:lnSpc>
                <a:spcPts val="1100"/>
              </a:lnSpc>
            </a:pPr>
            <a:r>
              <a:rPr lang="sv-SE" sz="1100" dirty="0">
                <a:latin typeface="+mj-lt"/>
              </a:rPr>
              <a:t>NS</a:t>
            </a:r>
          </a:p>
        </p:txBody>
      </p:sp>
      <p:sp>
        <p:nvSpPr>
          <p:cNvPr id="9" name="Rektangel 8"/>
          <p:cNvSpPr/>
          <p:nvPr/>
        </p:nvSpPr>
        <p:spPr>
          <a:xfrm>
            <a:off x="790385" y="5586414"/>
            <a:ext cx="1080000" cy="637381"/>
          </a:xfrm>
          <a:prstGeom prst="rect">
            <a:avLst/>
          </a:prstGeom>
          <a:solidFill>
            <a:srgbClr val="9F1D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18000" rtlCol="0" anchor="t" anchorCtr="0"/>
          <a:lstStyle/>
          <a:p>
            <a:pPr>
              <a:lnSpc>
                <a:spcPts val="1100"/>
              </a:lnSpc>
            </a:pPr>
            <a:r>
              <a:rPr lang="sv-SE" sz="1100" dirty="0">
                <a:latin typeface="+mj-lt"/>
              </a:rPr>
              <a:t>15:30–16:30</a:t>
            </a:r>
          </a:p>
          <a:p>
            <a:pPr>
              <a:lnSpc>
                <a:spcPts val="1100"/>
              </a:lnSpc>
            </a:pPr>
            <a:r>
              <a:rPr lang="sv-SE" sz="1100" dirty="0">
                <a:latin typeface="+mj-lt"/>
              </a:rPr>
              <a:t>Nivå 0</a:t>
            </a:r>
          </a:p>
          <a:p>
            <a:pPr>
              <a:lnSpc>
                <a:spcPts val="1100"/>
              </a:lnSpc>
            </a:pPr>
            <a:r>
              <a:rPr lang="sv-SE" sz="1100" dirty="0">
                <a:latin typeface="+mj-lt"/>
              </a:rPr>
              <a:t>AA</a:t>
            </a:r>
          </a:p>
        </p:txBody>
      </p:sp>
      <p:sp>
        <p:nvSpPr>
          <p:cNvPr id="10" name="Rektangel 9"/>
          <p:cNvSpPr/>
          <p:nvPr/>
        </p:nvSpPr>
        <p:spPr>
          <a:xfrm>
            <a:off x="1941860" y="5805489"/>
            <a:ext cx="1080000" cy="637381"/>
          </a:xfrm>
          <a:prstGeom prst="rect">
            <a:avLst/>
          </a:prstGeom>
          <a:solidFill>
            <a:srgbClr val="9F1D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18000" rtlCol="0" anchor="t" anchorCtr="0"/>
          <a:lstStyle/>
          <a:p>
            <a:pPr>
              <a:lnSpc>
                <a:spcPts val="1100"/>
              </a:lnSpc>
            </a:pPr>
            <a:r>
              <a:rPr lang="sv-SE" sz="1100" dirty="0">
                <a:latin typeface="+mj-lt"/>
              </a:rPr>
              <a:t>15:50–16:50</a:t>
            </a:r>
          </a:p>
          <a:p>
            <a:pPr>
              <a:lnSpc>
                <a:spcPts val="1100"/>
              </a:lnSpc>
            </a:pPr>
            <a:r>
              <a:rPr lang="sv-SE" sz="1100" dirty="0">
                <a:latin typeface="+mj-lt"/>
              </a:rPr>
              <a:t>Ponny nivå 1</a:t>
            </a:r>
          </a:p>
          <a:p>
            <a:pPr>
              <a:lnSpc>
                <a:spcPts val="1100"/>
              </a:lnSpc>
            </a:pPr>
            <a:r>
              <a:rPr lang="sv-SE" sz="1100" dirty="0">
                <a:latin typeface="+mj-lt"/>
              </a:rPr>
              <a:t>EA</a:t>
            </a:r>
          </a:p>
        </p:txBody>
      </p:sp>
      <p:sp>
        <p:nvSpPr>
          <p:cNvPr id="11" name="Rektangel 10"/>
          <p:cNvSpPr/>
          <p:nvPr/>
        </p:nvSpPr>
        <p:spPr>
          <a:xfrm>
            <a:off x="1937971" y="6458745"/>
            <a:ext cx="1080000" cy="637381"/>
          </a:xfrm>
          <a:prstGeom prst="rect">
            <a:avLst/>
          </a:prstGeom>
          <a:solidFill>
            <a:srgbClr val="9F1D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18000" rtlCol="0" anchor="t" anchorCtr="0"/>
          <a:lstStyle/>
          <a:p>
            <a:pPr>
              <a:lnSpc>
                <a:spcPts val="1100"/>
              </a:lnSpc>
            </a:pPr>
            <a:r>
              <a:rPr lang="sv-SE" sz="1100" dirty="0">
                <a:latin typeface="+mj-lt"/>
              </a:rPr>
              <a:t>16:50–17:50</a:t>
            </a:r>
          </a:p>
          <a:p>
            <a:pPr>
              <a:lnSpc>
                <a:spcPts val="1100"/>
              </a:lnSpc>
            </a:pPr>
            <a:r>
              <a:rPr lang="sv-SE" sz="1100" dirty="0">
                <a:latin typeface="+mj-lt"/>
              </a:rPr>
              <a:t>Ponny nivå 1</a:t>
            </a:r>
          </a:p>
          <a:p>
            <a:pPr>
              <a:lnSpc>
                <a:spcPts val="1100"/>
              </a:lnSpc>
            </a:pPr>
            <a:r>
              <a:rPr lang="sv-SE" sz="1100" dirty="0">
                <a:latin typeface="+mj-lt"/>
              </a:rPr>
              <a:t>EA</a:t>
            </a:r>
          </a:p>
        </p:txBody>
      </p:sp>
      <p:sp>
        <p:nvSpPr>
          <p:cNvPr id="12" name="Rektangel 11"/>
          <p:cNvSpPr/>
          <p:nvPr/>
        </p:nvSpPr>
        <p:spPr>
          <a:xfrm>
            <a:off x="809263" y="6767116"/>
            <a:ext cx="1080000" cy="637381"/>
          </a:xfrm>
          <a:prstGeom prst="rect">
            <a:avLst/>
          </a:prstGeom>
          <a:solidFill>
            <a:srgbClr val="9F1D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18000" rtlCol="0" anchor="t" anchorCtr="0"/>
          <a:lstStyle/>
          <a:p>
            <a:pPr>
              <a:lnSpc>
                <a:spcPts val="1100"/>
              </a:lnSpc>
            </a:pPr>
            <a:r>
              <a:rPr lang="sv-SE" sz="1100" dirty="0">
                <a:latin typeface="+mj-lt"/>
              </a:rPr>
              <a:t>17:20–18:20</a:t>
            </a:r>
          </a:p>
          <a:p>
            <a:pPr>
              <a:lnSpc>
                <a:spcPts val="1100"/>
              </a:lnSpc>
            </a:pPr>
            <a:r>
              <a:rPr lang="sv-SE" sz="1100" dirty="0">
                <a:latin typeface="+mj-lt"/>
              </a:rPr>
              <a:t>Ponny nivå 2</a:t>
            </a:r>
          </a:p>
          <a:p>
            <a:pPr>
              <a:lnSpc>
                <a:spcPts val="1100"/>
              </a:lnSpc>
            </a:pPr>
            <a:r>
              <a:rPr lang="sv-SE" sz="1100" dirty="0">
                <a:latin typeface="+mj-lt"/>
              </a:rPr>
              <a:t>AA</a:t>
            </a:r>
          </a:p>
        </p:txBody>
      </p:sp>
      <p:sp>
        <p:nvSpPr>
          <p:cNvPr id="13" name="Rektangel 12"/>
          <p:cNvSpPr/>
          <p:nvPr/>
        </p:nvSpPr>
        <p:spPr>
          <a:xfrm>
            <a:off x="807381" y="7404497"/>
            <a:ext cx="1080000" cy="637381"/>
          </a:xfrm>
          <a:prstGeom prst="rect">
            <a:avLst/>
          </a:prstGeom>
          <a:solidFill>
            <a:srgbClr val="9F1D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18000" rtlCol="0" anchor="t" anchorCtr="0"/>
          <a:lstStyle/>
          <a:p>
            <a:pPr>
              <a:lnSpc>
                <a:spcPts val="1100"/>
              </a:lnSpc>
            </a:pPr>
            <a:r>
              <a:rPr lang="sv-SE" sz="1100" dirty="0">
                <a:latin typeface="+mj-lt"/>
              </a:rPr>
              <a:t>18:20–19:20</a:t>
            </a:r>
          </a:p>
          <a:p>
            <a:pPr>
              <a:lnSpc>
                <a:spcPts val="1100"/>
              </a:lnSpc>
            </a:pPr>
            <a:r>
              <a:rPr lang="sv-SE" sz="1100" dirty="0">
                <a:latin typeface="+mj-lt"/>
              </a:rPr>
              <a:t>Ponny nivå 3</a:t>
            </a:r>
          </a:p>
          <a:p>
            <a:pPr>
              <a:lnSpc>
                <a:spcPts val="1100"/>
              </a:lnSpc>
            </a:pPr>
            <a:r>
              <a:rPr lang="sv-SE" sz="1100" dirty="0">
                <a:latin typeface="+mj-lt"/>
              </a:rPr>
              <a:t>AA</a:t>
            </a:r>
          </a:p>
        </p:txBody>
      </p:sp>
      <p:sp>
        <p:nvSpPr>
          <p:cNvPr id="14" name="Rektangel 13"/>
          <p:cNvSpPr/>
          <p:nvPr/>
        </p:nvSpPr>
        <p:spPr>
          <a:xfrm>
            <a:off x="1933603" y="7723187"/>
            <a:ext cx="1080000" cy="637381"/>
          </a:xfrm>
          <a:prstGeom prst="rect">
            <a:avLst/>
          </a:prstGeom>
          <a:solidFill>
            <a:srgbClr val="9F1D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18000" rIns="36000" rtlCol="0" anchor="t" anchorCtr="0"/>
          <a:lstStyle/>
          <a:p>
            <a:pPr>
              <a:lnSpc>
                <a:spcPts val="1100"/>
              </a:lnSpc>
            </a:pPr>
            <a:r>
              <a:rPr lang="sv-SE" sz="1100" dirty="0"/>
              <a:t>18:50–19:50</a:t>
            </a:r>
          </a:p>
          <a:p>
            <a:pPr>
              <a:lnSpc>
                <a:spcPts val="1100"/>
              </a:lnSpc>
            </a:pPr>
            <a:r>
              <a:rPr lang="sv-SE" sz="1100" dirty="0"/>
              <a:t>Häst </a:t>
            </a:r>
          </a:p>
          <a:p>
            <a:pPr>
              <a:lnSpc>
                <a:spcPts val="1100"/>
              </a:lnSpc>
            </a:pPr>
            <a:r>
              <a:rPr lang="sv-SE" sz="1100" dirty="0"/>
              <a:t>TH</a:t>
            </a:r>
          </a:p>
        </p:txBody>
      </p:sp>
      <p:sp>
        <p:nvSpPr>
          <p:cNvPr id="15" name="Rektangel 14"/>
          <p:cNvSpPr/>
          <p:nvPr/>
        </p:nvSpPr>
        <p:spPr>
          <a:xfrm>
            <a:off x="809263" y="8185149"/>
            <a:ext cx="1080000" cy="637381"/>
          </a:xfrm>
          <a:prstGeom prst="rect">
            <a:avLst/>
          </a:prstGeom>
          <a:solidFill>
            <a:srgbClr val="9F1D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18000" rtlCol="0" anchor="t" anchorCtr="0"/>
          <a:lstStyle/>
          <a:p>
            <a:pPr>
              <a:lnSpc>
                <a:spcPts val="1100"/>
              </a:lnSpc>
            </a:pPr>
            <a:r>
              <a:rPr lang="sv-SE" sz="1100" dirty="0">
                <a:latin typeface="+mj-lt"/>
              </a:rPr>
              <a:t>19:30–20:30</a:t>
            </a:r>
          </a:p>
          <a:p>
            <a:pPr>
              <a:lnSpc>
                <a:spcPts val="1100"/>
              </a:lnSpc>
            </a:pPr>
            <a:r>
              <a:rPr lang="sv-SE" sz="1100" dirty="0">
                <a:latin typeface="+mj-lt"/>
              </a:rPr>
              <a:t>Ponny nivå 4</a:t>
            </a:r>
          </a:p>
          <a:p>
            <a:pPr>
              <a:lnSpc>
                <a:spcPts val="1100"/>
              </a:lnSpc>
            </a:pPr>
            <a:r>
              <a:rPr lang="sv-SE" sz="1100" dirty="0">
                <a:latin typeface="+mj-lt"/>
              </a:rPr>
              <a:t>AA</a:t>
            </a:r>
          </a:p>
        </p:txBody>
      </p:sp>
      <p:sp>
        <p:nvSpPr>
          <p:cNvPr id="16" name="Rektangel 15"/>
          <p:cNvSpPr/>
          <p:nvPr/>
        </p:nvSpPr>
        <p:spPr>
          <a:xfrm>
            <a:off x="1910097" y="8589566"/>
            <a:ext cx="1080000" cy="637381"/>
          </a:xfrm>
          <a:prstGeom prst="rect">
            <a:avLst/>
          </a:prstGeom>
          <a:solidFill>
            <a:srgbClr val="9F1D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18000" rIns="36000" rtlCol="0" anchor="t" anchorCtr="0"/>
          <a:lstStyle/>
          <a:p>
            <a:pPr>
              <a:lnSpc>
                <a:spcPts val="1100"/>
              </a:lnSpc>
            </a:pPr>
            <a:r>
              <a:rPr lang="sv-SE" sz="1100" dirty="0">
                <a:latin typeface="+mj-lt"/>
              </a:rPr>
              <a:t>20:10–21:10</a:t>
            </a:r>
          </a:p>
          <a:p>
            <a:pPr>
              <a:lnSpc>
                <a:spcPts val="1100"/>
              </a:lnSpc>
            </a:pPr>
            <a:r>
              <a:rPr lang="sv-SE" sz="1100" dirty="0">
                <a:latin typeface="+mj-lt"/>
              </a:rPr>
              <a:t>Häst </a:t>
            </a:r>
          </a:p>
          <a:p>
            <a:pPr>
              <a:lnSpc>
                <a:spcPts val="1100"/>
              </a:lnSpc>
            </a:pPr>
            <a:r>
              <a:rPr lang="sv-SE" sz="1100" dirty="0">
                <a:latin typeface="+mj-lt"/>
              </a:rPr>
              <a:t>TH</a:t>
            </a:r>
          </a:p>
        </p:txBody>
      </p:sp>
      <p:sp>
        <p:nvSpPr>
          <p:cNvPr id="17" name="Rektangel 16"/>
          <p:cNvSpPr/>
          <p:nvPr/>
        </p:nvSpPr>
        <p:spPr>
          <a:xfrm>
            <a:off x="1925892" y="9238983"/>
            <a:ext cx="1080000" cy="637381"/>
          </a:xfrm>
          <a:prstGeom prst="rect">
            <a:avLst/>
          </a:prstGeom>
          <a:solidFill>
            <a:srgbClr val="9F1D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18000" rIns="36000" rtlCol="0" anchor="t" anchorCtr="0"/>
          <a:lstStyle/>
          <a:p>
            <a:pPr>
              <a:lnSpc>
                <a:spcPts val="1100"/>
              </a:lnSpc>
            </a:pPr>
            <a:r>
              <a:rPr lang="sv-SE" sz="1100" dirty="0">
                <a:latin typeface="+mj-lt"/>
              </a:rPr>
              <a:t>21:10–22:10</a:t>
            </a:r>
          </a:p>
          <a:p>
            <a:pPr>
              <a:lnSpc>
                <a:spcPts val="1100"/>
              </a:lnSpc>
            </a:pPr>
            <a:r>
              <a:rPr lang="sv-SE" sz="1100" dirty="0">
                <a:latin typeface="+mj-lt"/>
              </a:rPr>
              <a:t>Häst </a:t>
            </a:r>
          </a:p>
          <a:p>
            <a:pPr>
              <a:lnSpc>
                <a:spcPts val="1100"/>
              </a:lnSpc>
            </a:pPr>
            <a:r>
              <a:rPr lang="sv-SE" sz="1100" dirty="0">
                <a:latin typeface="+mj-lt"/>
              </a:rPr>
              <a:t>TH</a:t>
            </a:r>
          </a:p>
        </p:txBody>
      </p:sp>
      <p:sp>
        <p:nvSpPr>
          <p:cNvPr id="18" name="Rektangel 17"/>
          <p:cNvSpPr/>
          <p:nvPr/>
        </p:nvSpPr>
        <p:spPr>
          <a:xfrm>
            <a:off x="3111045" y="5586414"/>
            <a:ext cx="1080000" cy="637381"/>
          </a:xfrm>
          <a:prstGeom prst="rect">
            <a:avLst/>
          </a:prstGeom>
          <a:solidFill>
            <a:srgbClr val="9F1D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18000" rtlCol="0" anchor="t" anchorCtr="0"/>
          <a:lstStyle/>
          <a:p>
            <a:pPr>
              <a:lnSpc>
                <a:spcPts val="1100"/>
              </a:lnSpc>
            </a:pPr>
            <a:r>
              <a:rPr lang="sv-SE" sz="1100" dirty="0">
                <a:latin typeface="+mj-lt"/>
              </a:rPr>
              <a:t>15:30–16:30</a:t>
            </a:r>
          </a:p>
          <a:p>
            <a:pPr>
              <a:lnSpc>
                <a:spcPts val="1100"/>
              </a:lnSpc>
            </a:pPr>
            <a:r>
              <a:rPr lang="sv-SE" sz="1100" dirty="0">
                <a:latin typeface="+mj-lt"/>
              </a:rPr>
              <a:t>Ponny nivå 1</a:t>
            </a:r>
          </a:p>
          <a:p>
            <a:pPr>
              <a:lnSpc>
                <a:spcPts val="1100"/>
              </a:lnSpc>
            </a:pPr>
            <a:r>
              <a:rPr lang="sv-SE" sz="1100" dirty="0">
                <a:latin typeface="+mj-lt"/>
              </a:rPr>
              <a:t>FT</a:t>
            </a:r>
          </a:p>
        </p:txBody>
      </p:sp>
      <p:sp>
        <p:nvSpPr>
          <p:cNvPr id="19" name="Rektangel 18"/>
          <p:cNvSpPr/>
          <p:nvPr/>
        </p:nvSpPr>
        <p:spPr>
          <a:xfrm>
            <a:off x="4237385" y="5805489"/>
            <a:ext cx="1080000" cy="637381"/>
          </a:xfrm>
          <a:prstGeom prst="rect">
            <a:avLst/>
          </a:prstGeom>
          <a:solidFill>
            <a:srgbClr val="9F1D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18000" rtlCol="0" anchor="t" anchorCtr="0"/>
          <a:lstStyle/>
          <a:p>
            <a:pPr>
              <a:lnSpc>
                <a:spcPts val="1100"/>
              </a:lnSpc>
            </a:pPr>
            <a:r>
              <a:rPr lang="sv-SE" sz="1100" dirty="0">
                <a:latin typeface="+mj-lt"/>
              </a:rPr>
              <a:t>15:50–16:50</a:t>
            </a:r>
          </a:p>
          <a:p>
            <a:pPr>
              <a:lnSpc>
                <a:spcPts val="1100"/>
              </a:lnSpc>
            </a:pPr>
            <a:r>
              <a:rPr lang="sv-SE" sz="1100" dirty="0">
                <a:latin typeface="+mj-lt"/>
              </a:rPr>
              <a:t>Ponny nivå 1</a:t>
            </a:r>
          </a:p>
          <a:p>
            <a:pPr>
              <a:lnSpc>
                <a:spcPts val="1100"/>
              </a:lnSpc>
            </a:pPr>
            <a:r>
              <a:rPr lang="sv-SE" sz="1100" dirty="0">
                <a:latin typeface="+mj-lt"/>
              </a:rPr>
              <a:t>VOL</a:t>
            </a:r>
          </a:p>
        </p:txBody>
      </p:sp>
      <p:sp>
        <p:nvSpPr>
          <p:cNvPr id="20" name="Rektangel 19"/>
          <p:cNvSpPr/>
          <p:nvPr/>
        </p:nvSpPr>
        <p:spPr>
          <a:xfrm>
            <a:off x="4245911" y="6403777"/>
            <a:ext cx="1080000" cy="637381"/>
          </a:xfrm>
          <a:prstGeom prst="rect">
            <a:avLst/>
          </a:prstGeom>
          <a:solidFill>
            <a:srgbClr val="9F1D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18000" rtlCol="0" anchor="t" anchorCtr="0"/>
          <a:lstStyle/>
          <a:p>
            <a:pPr>
              <a:lnSpc>
                <a:spcPts val="1100"/>
              </a:lnSpc>
            </a:pPr>
            <a:r>
              <a:rPr lang="sv-SE" sz="1100" dirty="0">
                <a:latin typeface="+mj-lt"/>
              </a:rPr>
              <a:t>16:40–17:40</a:t>
            </a:r>
          </a:p>
          <a:p>
            <a:pPr>
              <a:lnSpc>
                <a:spcPts val="1100"/>
              </a:lnSpc>
            </a:pPr>
            <a:r>
              <a:rPr lang="sv-SE" sz="1100" dirty="0">
                <a:latin typeface="+mj-lt"/>
              </a:rPr>
              <a:t>GK2</a:t>
            </a:r>
          </a:p>
          <a:p>
            <a:pPr>
              <a:lnSpc>
                <a:spcPts val="1100"/>
              </a:lnSpc>
            </a:pPr>
            <a:r>
              <a:rPr lang="sv-SE" sz="1100" dirty="0">
                <a:latin typeface="+mj-lt"/>
              </a:rPr>
              <a:t>LH</a:t>
            </a:r>
          </a:p>
        </p:txBody>
      </p:sp>
      <p:sp>
        <p:nvSpPr>
          <p:cNvPr id="21" name="Rektangel 20"/>
          <p:cNvSpPr/>
          <p:nvPr/>
        </p:nvSpPr>
        <p:spPr>
          <a:xfrm>
            <a:off x="3112616" y="6777434"/>
            <a:ext cx="1080000" cy="637381"/>
          </a:xfrm>
          <a:prstGeom prst="rect">
            <a:avLst/>
          </a:prstGeom>
          <a:solidFill>
            <a:srgbClr val="9F1D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18000" rtlCol="0" anchor="t" anchorCtr="0"/>
          <a:lstStyle/>
          <a:p>
            <a:pPr>
              <a:lnSpc>
                <a:spcPts val="1100"/>
              </a:lnSpc>
            </a:pPr>
            <a:r>
              <a:rPr lang="sv-SE" sz="1100" dirty="0">
                <a:latin typeface="+mj-lt"/>
              </a:rPr>
              <a:t>17:20–18:20</a:t>
            </a:r>
          </a:p>
          <a:p>
            <a:pPr>
              <a:lnSpc>
                <a:spcPts val="1100"/>
              </a:lnSpc>
            </a:pPr>
            <a:r>
              <a:rPr lang="sv-SE" sz="1100" dirty="0">
                <a:latin typeface="+mj-lt"/>
              </a:rPr>
              <a:t>Ponny nivå 2</a:t>
            </a:r>
          </a:p>
          <a:p>
            <a:pPr>
              <a:lnSpc>
                <a:spcPts val="1100"/>
              </a:lnSpc>
            </a:pPr>
            <a:r>
              <a:rPr lang="sv-SE" sz="1100" dirty="0">
                <a:latin typeface="+mj-lt"/>
              </a:rPr>
              <a:t>FT</a:t>
            </a:r>
          </a:p>
        </p:txBody>
      </p:sp>
      <p:sp>
        <p:nvSpPr>
          <p:cNvPr id="22" name="Rektangel 21"/>
          <p:cNvSpPr/>
          <p:nvPr/>
        </p:nvSpPr>
        <p:spPr>
          <a:xfrm>
            <a:off x="3111045" y="7432675"/>
            <a:ext cx="1080000" cy="637381"/>
          </a:xfrm>
          <a:prstGeom prst="rect">
            <a:avLst/>
          </a:prstGeom>
          <a:solidFill>
            <a:srgbClr val="9F1D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18000" rtlCol="0" anchor="t" anchorCtr="0"/>
          <a:lstStyle/>
          <a:p>
            <a:pPr>
              <a:lnSpc>
                <a:spcPts val="1100"/>
              </a:lnSpc>
            </a:pPr>
            <a:r>
              <a:rPr lang="sv-SE" sz="1100" dirty="0">
                <a:latin typeface="+mj-lt"/>
              </a:rPr>
              <a:t>18:20–19:20</a:t>
            </a:r>
          </a:p>
          <a:p>
            <a:pPr>
              <a:lnSpc>
                <a:spcPts val="1100"/>
              </a:lnSpc>
            </a:pPr>
            <a:r>
              <a:rPr lang="sv-SE" sz="1100" dirty="0">
                <a:latin typeface="+mj-lt"/>
              </a:rPr>
              <a:t>Ponny nivå 4</a:t>
            </a:r>
          </a:p>
          <a:p>
            <a:pPr>
              <a:lnSpc>
                <a:spcPts val="1100"/>
              </a:lnSpc>
            </a:pPr>
            <a:r>
              <a:rPr lang="sv-SE" sz="1100" dirty="0">
                <a:latin typeface="+mj-lt"/>
              </a:rPr>
              <a:t>FT</a:t>
            </a:r>
          </a:p>
        </p:txBody>
      </p:sp>
      <p:sp>
        <p:nvSpPr>
          <p:cNvPr id="23" name="Rektangel 22"/>
          <p:cNvSpPr/>
          <p:nvPr/>
        </p:nvSpPr>
        <p:spPr>
          <a:xfrm>
            <a:off x="4237385" y="7723187"/>
            <a:ext cx="1080000" cy="637381"/>
          </a:xfrm>
          <a:prstGeom prst="rect">
            <a:avLst/>
          </a:prstGeom>
          <a:solidFill>
            <a:srgbClr val="9F1D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18000" rtlCol="0" anchor="t" anchorCtr="0"/>
          <a:lstStyle/>
          <a:p>
            <a:pPr>
              <a:lnSpc>
                <a:spcPts val="1100"/>
              </a:lnSpc>
            </a:pPr>
            <a:r>
              <a:rPr lang="sv-SE" sz="1100" dirty="0"/>
              <a:t>18:50–19:50</a:t>
            </a:r>
          </a:p>
          <a:p>
            <a:pPr>
              <a:lnSpc>
                <a:spcPts val="1100"/>
              </a:lnSpc>
            </a:pPr>
            <a:r>
              <a:rPr lang="sv-SE" sz="1100" dirty="0"/>
              <a:t>Häst </a:t>
            </a:r>
          </a:p>
          <a:p>
            <a:pPr>
              <a:lnSpc>
                <a:spcPts val="1100"/>
              </a:lnSpc>
            </a:pPr>
            <a:r>
              <a:rPr lang="sv-SE" sz="1100" dirty="0"/>
              <a:t>LH</a:t>
            </a:r>
          </a:p>
        </p:txBody>
      </p:sp>
      <p:sp>
        <p:nvSpPr>
          <p:cNvPr id="24" name="Rektangel 23"/>
          <p:cNvSpPr/>
          <p:nvPr/>
        </p:nvSpPr>
        <p:spPr>
          <a:xfrm>
            <a:off x="3120755" y="8175667"/>
            <a:ext cx="1080000" cy="637381"/>
          </a:xfrm>
          <a:prstGeom prst="rect">
            <a:avLst/>
          </a:prstGeom>
          <a:solidFill>
            <a:srgbClr val="9F1D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18000" rtlCol="0" anchor="t" anchorCtr="0"/>
          <a:lstStyle/>
          <a:p>
            <a:pPr>
              <a:lnSpc>
                <a:spcPts val="1100"/>
              </a:lnSpc>
            </a:pPr>
            <a:r>
              <a:rPr lang="sv-SE" sz="1100" dirty="0">
                <a:latin typeface="+mj-lt"/>
              </a:rPr>
              <a:t>19:30–20:30</a:t>
            </a:r>
          </a:p>
          <a:p>
            <a:pPr>
              <a:lnSpc>
                <a:spcPts val="1100"/>
              </a:lnSpc>
            </a:pPr>
            <a:r>
              <a:rPr lang="sv-SE" sz="1100" dirty="0">
                <a:latin typeface="+mj-lt"/>
              </a:rPr>
              <a:t>Ponny nivå 5</a:t>
            </a:r>
          </a:p>
          <a:p>
            <a:pPr>
              <a:lnSpc>
                <a:spcPts val="1100"/>
              </a:lnSpc>
            </a:pPr>
            <a:r>
              <a:rPr lang="sv-SE" sz="1100" dirty="0">
                <a:latin typeface="+mj-lt"/>
              </a:rPr>
              <a:t>FT</a:t>
            </a:r>
          </a:p>
        </p:txBody>
      </p:sp>
      <p:sp>
        <p:nvSpPr>
          <p:cNvPr id="25" name="Rektangel 24"/>
          <p:cNvSpPr/>
          <p:nvPr/>
        </p:nvSpPr>
        <p:spPr>
          <a:xfrm>
            <a:off x="4237385" y="8601602"/>
            <a:ext cx="1080000" cy="637381"/>
          </a:xfrm>
          <a:prstGeom prst="rect">
            <a:avLst/>
          </a:prstGeom>
          <a:solidFill>
            <a:srgbClr val="9F1D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18000" rtlCol="0" anchor="t" anchorCtr="0"/>
          <a:lstStyle/>
          <a:p>
            <a:pPr>
              <a:lnSpc>
                <a:spcPts val="1100"/>
              </a:lnSpc>
            </a:pPr>
            <a:r>
              <a:rPr lang="sv-SE" sz="1100" dirty="0">
                <a:latin typeface="+mj-lt"/>
              </a:rPr>
              <a:t>20:10–21:10</a:t>
            </a:r>
          </a:p>
          <a:p>
            <a:pPr>
              <a:lnSpc>
                <a:spcPts val="1100"/>
              </a:lnSpc>
            </a:pPr>
            <a:r>
              <a:rPr lang="sv-SE" sz="1100" dirty="0">
                <a:latin typeface="+mj-lt"/>
              </a:rPr>
              <a:t>Häst </a:t>
            </a:r>
          </a:p>
          <a:p>
            <a:pPr>
              <a:lnSpc>
                <a:spcPts val="1100"/>
              </a:lnSpc>
            </a:pPr>
            <a:r>
              <a:rPr lang="sv-SE" sz="1100" dirty="0">
                <a:latin typeface="+mj-lt"/>
              </a:rPr>
              <a:t>LH</a:t>
            </a:r>
          </a:p>
        </p:txBody>
      </p:sp>
      <p:sp>
        <p:nvSpPr>
          <p:cNvPr id="26" name="Rektangel 25"/>
          <p:cNvSpPr/>
          <p:nvPr/>
        </p:nvSpPr>
        <p:spPr>
          <a:xfrm>
            <a:off x="4236688" y="9240749"/>
            <a:ext cx="1080000" cy="637200"/>
          </a:xfrm>
          <a:prstGeom prst="rect">
            <a:avLst/>
          </a:prstGeom>
          <a:solidFill>
            <a:srgbClr val="9F1D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18000" rtlCol="0" anchor="t" anchorCtr="0"/>
          <a:lstStyle/>
          <a:p>
            <a:pPr>
              <a:lnSpc>
                <a:spcPts val="1100"/>
              </a:lnSpc>
            </a:pPr>
            <a:r>
              <a:rPr lang="sv-SE" sz="1100" dirty="0">
                <a:latin typeface="+mj-lt"/>
              </a:rPr>
              <a:t>21:10–22:10</a:t>
            </a:r>
          </a:p>
          <a:p>
            <a:pPr>
              <a:lnSpc>
                <a:spcPts val="1100"/>
              </a:lnSpc>
            </a:pPr>
            <a:r>
              <a:rPr lang="sv-SE" sz="1100" dirty="0">
                <a:latin typeface="+mj-lt"/>
              </a:rPr>
              <a:t>Häst </a:t>
            </a:r>
          </a:p>
          <a:p>
            <a:pPr>
              <a:lnSpc>
                <a:spcPts val="1100"/>
              </a:lnSpc>
            </a:pPr>
            <a:r>
              <a:rPr lang="sv-SE" sz="1100" dirty="0">
                <a:latin typeface="+mj-lt"/>
              </a:rPr>
              <a:t>LH</a:t>
            </a:r>
          </a:p>
        </p:txBody>
      </p:sp>
      <p:sp>
        <p:nvSpPr>
          <p:cNvPr id="27" name="Rektangel 26"/>
          <p:cNvSpPr/>
          <p:nvPr/>
        </p:nvSpPr>
        <p:spPr>
          <a:xfrm>
            <a:off x="5419186" y="5596336"/>
            <a:ext cx="1080000" cy="637381"/>
          </a:xfrm>
          <a:prstGeom prst="rect">
            <a:avLst/>
          </a:prstGeom>
          <a:solidFill>
            <a:srgbClr val="9F1D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18000" rtlCol="0" anchor="t" anchorCtr="0"/>
          <a:lstStyle/>
          <a:p>
            <a:pPr>
              <a:lnSpc>
                <a:spcPts val="1100"/>
              </a:lnSpc>
            </a:pPr>
            <a:r>
              <a:rPr lang="sv-SE" sz="1100" dirty="0">
                <a:latin typeface="+mj-lt"/>
              </a:rPr>
              <a:t>15:30–16:30</a:t>
            </a:r>
          </a:p>
          <a:p>
            <a:pPr>
              <a:lnSpc>
                <a:spcPts val="1100"/>
              </a:lnSpc>
            </a:pPr>
            <a:r>
              <a:rPr lang="sv-SE" sz="1100" dirty="0" err="1">
                <a:latin typeface="+mj-lt"/>
              </a:rPr>
              <a:t>Gk</a:t>
            </a:r>
            <a:r>
              <a:rPr lang="sv-SE" sz="1100" dirty="0">
                <a:latin typeface="+mj-lt"/>
              </a:rPr>
              <a:t> 2</a:t>
            </a:r>
          </a:p>
          <a:p>
            <a:pPr>
              <a:lnSpc>
                <a:spcPts val="1100"/>
              </a:lnSpc>
            </a:pPr>
            <a:r>
              <a:rPr lang="sv-SE" sz="1100" dirty="0">
                <a:latin typeface="+mj-lt"/>
              </a:rPr>
              <a:t>MM</a:t>
            </a:r>
          </a:p>
        </p:txBody>
      </p:sp>
      <p:sp>
        <p:nvSpPr>
          <p:cNvPr id="28" name="Rektangel 27"/>
          <p:cNvSpPr/>
          <p:nvPr/>
        </p:nvSpPr>
        <p:spPr>
          <a:xfrm>
            <a:off x="6549575" y="5805489"/>
            <a:ext cx="1080000" cy="637381"/>
          </a:xfrm>
          <a:prstGeom prst="rect">
            <a:avLst/>
          </a:prstGeom>
          <a:solidFill>
            <a:srgbClr val="9F1D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18000" rtlCol="0" anchor="t" anchorCtr="0"/>
          <a:lstStyle/>
          <a:p>
            <a:pPr>
              <a:lnSpc>
                <a:spcPts val="1100"/>
              </a:lnSpc>
            </a:pPr>
            <a:r>
              <a:rPr lang="sv-SE" sz="1100" dirty="0">
                <a:latin typeface="+mj-lt"/>
              </a:rPr>
              <a:t>15:50–16:50</a:t>
            </a:r>
          </a:p>
          <a:p>
            <a:pPr>
              <a:lnSpc>
                <a:spcPts val="1100"/>
              </a:lnSpc>
            </a:pPr>
            <a:r>
              <a:rPr lang="sv-SE" sz="1100" dirty="0" err="1">
                <a:latin typeface="+mj-lt"/>
              </a:rPr>
              <a:t>Gk</a:t>
            </a:r>
            <a:r>
              <a:rPr lang="sv-SE" sz="1100" dirty="0">
                <a:latin typeface="+mj-lt"/>
              </a:rPr>
              <a:t> 2</a:t>
            </a:r>
          </a:p>
          <a:p>
            <a:pPr>
              <a:lnSpc>
                <a:spcPts val="1100"/>
              </a:lnSpc>
            </a:pPr>
            <a:r>
              <a:rPr lang="sv-SE" sz="1100" dirty="0">
                <a:latin typeface="+mj-lt"/>
              </a:rPr>
              <a:t>VOL</a:t>
            </a:r>
          </a:p>
        </p:txBody>
      </p:sp>
      <p:sp>
        <p:nvSpPr>
          <p:cNvPr id="29" name="Rektangel 28"/>
          <p:cNvSpPr/>
          <p:nvPr/>
        </p:nvSpPr>
        <p:spPr>
          <a:xfrm>
            <a:off x="6549575" y="6448426"/>
            <a:ext cx="1080000" cy="637381"/>
          </a:xfrm>
          <a:prstGeom prst="rect">
            <a:avLst/>
          </a:prstGeom>
          <a:solidFill>
            <a:srgbClr val="9F1D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18000" rtlCol="0" anchor="t" anchorCtr="0"/>
          <a:lstStyle/>
          <a:p>
            <a:pPr>
              <a:lnSpc>
                <a:spcPts val="1100"/>
              </a:lnSpc>
            </a:pPr>
            <a:r>
              <a:rPr lang="sv-SE" sz="1100" dirty="0">
                <a:latin typeface="+mj-lt"/>
              </a:rPr>
              <a:t>16:50–17:50</a:t>
            </a:r>
          </a:p>
          <a:p>
            <a:pPr>
              <a:lnSpc>
                <a:spcPts val="1100"/>
              </a:lnSpc>
            </a:pPr>
            <a:r>
              <a:rPr lang="sv-SE" sz="1100" dirty="0">
                <a:latin typeface="+mj-lt"/>
              </a:rPr>
              <a:t>Ponny nivå 1</a:t>
            </a:r>
          </a:p>
          <a:p>
            <a:pPr>
              <a:lnSpc>
                <a:spcPts val="1100"/>
              </a:lnSpc>
            </a:pPr>
            <a:r>
              <a:rPr lang="sv-SE" sz="1100" dirty="0">
                <a:latin typeface="+mj-lt"/>
              </a:rPr>
              <a:t>LH</a:t>
            </a:r>
          </a:p>
        </p:txBody>
      </p:sp>
      <p:sp>
        <p:nvSpPr>
          <p:cNvPr id="30" name="Rektangel 29"/>
          <p:cNvSpPr/>
          <p:nvPr/>
        </p:nvSpPr>
        <p:spPr>
          <a:xfrm>
            <a:off x="5422487" y="6759774"/>
            <a:ext cx="1080000" cy="637381"/>
          </a:xfrm>
          <a:prstGeom prst="rect">
            <a:avLst/>
          </a:prstGeom>
          <a:solidFill>
            <a:srgbClr val="9F1D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18000" rtlCol="0" anchor="t" anchorCtr="0"/>
          <a:lstStyle/>
          <a:p>
            <a:pPr>
              <a:lnSpc>
                <a:spcPts val="1100"/>
              </a:lnSpc>
            </a:pPr>
            <a:r>
              <a:rPr lang="sv-SE" sz="1100" dirty="0">
                <a:latin typeface="+mj-lt"/>
              </a:rPr>
              <a:t>17:20–18:20</a:t>
            </a:r>
          </a:p>
          <a:p>
            <a:pPr>
              <a:lnSpc>
                <a:spcPts val="1100"/>
              </a:lnSpc>
            </a:pPr>
            <a:r>
              <a:rPr lang="sv-SE" sz="1100" dirty="0">
                <a:latin typeface="+mj-lt"/>
              </a:rPr>
              <a:t>Ponny nivå 3</a:t>
            </a:r>
          </a:p>
          <a:p>
            <a:pPr>
              <a:lnSpc>
                <a:spcPts val="1100"/>
              </a:lnSpc>
            </a:pPr>
            <a:r>
              <a:rPr lang="sv-SE" sz="1100" dirty="0">
                <a:latin typeface="+mj-lt"/>
              </a:rPr>
              <a:t>MM</a:t>
            </a:r>
          </a:p>
        </p:txBody>
      </p:sp>
      <p:sp>
        <p:nvSpPr>
          <p:cNvPr id="31" name="Rektangel 30"/>
          <p:cNvSpPr/>
          <p:nvPr/>
        </p:nvSpPr>
        <p:spPr>
          <a:xfrm>
            <a:off x="5422487" y="7414816"/>
            <a:ext cx="1080000" cy="637381"/>
          </a:xfrm>
          <a:prstGeom prst="rect">
            <a:avLst/>
          </a:prstGeom>
          <a:solidFill>
            <a:srgbClr val="9F1D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18000" rtlCol="0" anchor="t" anchorCtr="0"/>
          <a:lstStyle/>
          <a:p>
            <a:pPr>
              <a:lnSpc>
                <a:spcPts val="1100"/>
              </a:lnSpc>
            </a:pPr>
            <a:r>
              <a:rPr lang="sv-SE" sz="1100" dirty="0">
                <a:latin typeface="+mj-lt"/>
              </a:rPr>
              <a:t>18:20–19:20</a:t>
            </a:r>
          </a:p>
          <a:p>
            <a:pPr>
              <a:lnSpc>
                <a:spcPts val="1100"/>
              </a:lnSpc>
            </a:pPr>
            <a:r>
              <a:rPr lang="sv-SE" sz="1100" dirty="0">
                <a:latin typeface="+mj-lt"/>
              </a:rPr>
              <a:t>Ponny nivå 4</a:t>
            </a:r>
          </a:p>
          <a:p>
            <a:pPr>
              <a:lnSpc>
                <a:spcPts val="1100"/>
              </a:lnSpc>
            </a:pPr>
            <a:r>
              <a:rPr lang="sv-SE" sz="1100" dirty="0">
                <a:latin typeface="+mj-lt"/>
              </a:rPr>
              <a:t>MM</a:t>
            </a:r>
          </a:p>
        </p:txBody>
      </p:sp>
      <p:sp>
        <p:nvSpPr>
          <p:cNvPr id="32" name="Rektangel 31"/>
          <p:cNvSpPr/>
          <p:nvPr/>
        </p:nvSpPr>
        <p:spPr>
          <a:xfrm>
            <a:off x="6549575" y="7639447"/>
            <a:ext cx="1080000" cy="637381"/>
          </a:xfrm>
          <a:prstGeom prst="rect">
            <a:avLst/>
          </a:prstGeom>
          <a:solidFill>
            <a:srgbClr val="9F1D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18000" rtlCol="0" anchor="t" anchorCtr="0"/>
          <a:lstStyle/>
          <a:p>
            <a:pPr>
              <a:lnSpc>
                <a:spcPts val="1100"/>
              </a:lnSpc>
            </a:pPr>
            <a:r>
              <a:rPr lang="sv-SE" sz="1100" dirty="0">
                <a:latin typeface="+mj-lt"/>
              </a:rPr>
              <a:t>18:40–19:40</a:t>
            </a:r>
          </a:p>
          <a:p>
            <a:pPr>
              <a:lnSpc>
                <a:spcPts val="1100"/>
              </a:lnSpc>
            </a:pPr>
            <a:r>
              <a:rPr lang="sv-SE" sz="1100" dirty="0">
                <a:latin typeface="+mj-lt"/>
              </a:rPr>
              <a:t>Ponny nivå 1</a:t>
            </a:r>
          </a:p>
          <a:p>
            <a:pPr>
              <a:lnSpc>
                <a:spcPts val="1100"/>
              </a:lnSpc>
            </a:pPr>
            <a:r>
              <a:rPr lang="sv-SE" sz="1100" dirty="0">
                <a:latin typeface="+mj-lt"/>
              </a:rPr>
              <a:t>LH</a:t>
            </a:r>
          </a:p>
        </p:txBody>
      </p:sp>
      <p:sp>
        <p:nvSpPr>
          <p:cNvPr id="33" name="Rektangel 32"/>
          <p:cNvSpPr/>
          <p:nvPr/>
        </p:nvSpPr>
        <p:spPr>
          <a:xfrm>
            <a:off x="5417375" y="8173724"/>
            <a:ext cx="1080000" cy="637381"/>
          </a:xfrm>
          <a:prstGeom prst="rect">
            <a:avLst/>
          </a:prstGeom>
          <a:solidFill>
            <a:srgbClr val="9F1D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18000" rtlCol="0" anchor="t" anchorCtr="0"/>
          <a:lstStyle/>
          <a:p>
            <a:pPr>
              <a:lnSpc>
                <a:spcPts val="1100"/>
              </a:lnSpc>
            </a:pPr>
            <a:r>
              <a:rPr lang="sv-SE" sz="1100" dirty="0">
                <a:latin typeface="+mj-lt"/>
              </a:rPr>
              <a:t>19:30–20:30</a:t>
            </a:r>
          </a:p>
          <a:p>
            <a:pPr>
              <a:lnSpc>
                <a:spcPts val="1100"/>
              </a:lnSpc>
            </a:pPr>
            <a:r>
              <a:rPr lang="sv-SE" sz="1100" dirty="0">
                <a:latin typeface="+mj-lt"/>
              </a:rPr>
              <a:t>Ponny nivå 5</a:t>
            </a:r>
          </a:p>
          <a:p>
            <a:pPr>
              <a:lnSpc>
                <a:spcPts val="1100"/>
              </a:lnSpc>
            </a:pPr>
            <a:r>
              <a:rPr lang="sv-SE" sz="1100" dirty="0">
                <a:latin typeface="+mj-lt"/>
              </a:rPr>
              <a:t>MM</a:t>
            </a:r>
          </a:p>
        </p:txBody>
      </p:sp>
      <p:sp>
        <p:nvSpPr>
          <p:cNvPr id="34" name="Rektangel 33"/>
          <p:cNvSpPr/>
          <p:nvPr/>
        </p:nvSpPr>
        <p:spPr>
          <a:xfrm>
            <a:off x="6528589" y="8575408"/>
            <a:ext cx="1080000" cy="637381"/>
          </a:xfrm>
          <a:prstGeom prst="rect">
            <a:avLst/>
          </a:prstGeom>
          <a:solidFill>
            <a:srgbClr val="9F1D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18000" rtlCol="0" anchor="t" anchorCtr="0"/>
          <a:lstStyle/>
          <a:p>
            <a:pPr>
              <a:lnSpc>
                <a:spcPts val="1100"/>
              </a:lnSpc>
            </a:pPr>
            <a:r>
              <a:rPr lang="sv-SE" sz="1100" dirty="0">
                <a:latin typeface="+mj-lt"/>
              </a:rPr>
              <a:t>20:10–21:10</a:t>
            </a:r>
          </a:p>
          <a:p>
            <a:pPr>
              <a:lnSpc>
                <a:spcPts val="1100"/>
              </a:lnSpc>
            </a:pPr>
            <a:r>
              <a:rPr lang="sv-SE" sz="1100" dirty="0">
                <a:latin typeface="+mj-lt"/>
              </a:rPr>
              <a:t>Häst </a:t>
            </a:r>
          </a:p>
          <a:p>
            <a:pPr>
              <a:lnSpc>
                <a:spcPts val="1100"/>
              </a:lnSpc>
            </a:pPr>
            <a:r>
              <a:rPr lang="sv-SE" sz="1100" dirty="0">
                <a:latin typeface="+mj-lt"/>
              </a:rPr>
              <a:t>LH</a:t>
            </a:r>
          </a:p>
        </p:txBody>
      </p:sp>
      <p:sp>
        <p:nvSpPr>
          <p:cNvPr id="35" name="Rektangel 34"/>
          <p:cNvSpPr/>
          <p:nvPr/>
        </p:nvSpPr>
        <p:spPr>
          <a:xfrm>
            <a:off x="6528589" y="9212789"/>
            <a:ext cx="1080000" cy="637381"/>
          </a:xfrm>
          <a:prstGeom prst="rect">
            <a:avLst/>
          </a:prstGeom>
          <a:solidFill>
            <a:srgbClr val="9F1D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18000" rtlCol="0" anchor="t" anchorCtr="0"/>
          <a:lstStyle/>
          <a:p>
            <a:pPr>
              <a:lnSpc>
                <a:spcPts val="1100"/>
              </a:lnSpc>
            </a:pPr>
            <a:r>
              <a:rPr lang="sv-SE" sz="1100" dirty="0">
                <a:latin typeface="+mj-lt"/>
              </a:rPr>
              <a:t>21:10–22:10</a:t>
            </a:r>
          </a:p>
          <a:p>
            <a:pPr>
              <a:lnSpc>
                <a:spcPts val="1100"/>
              </a:lnSpc>
            </a:pPr>
            <a:r>
              <a:rPr lang="sv-SE" sz="1100" dirty="0">
                <a:latin typeface="+mj-lt"/>
              </a:rPr>
              <a:t>Häst </a:t>
            </a:r>
          </a:p>
          <a:p>
            <a:pPr>
              <a:lnSpc>
                <a:spcPts val="1100"/>
              </a:lnSpc>
            </a:pPr>
            <a:r>
              <a:rPr lang="sv-SE" sz="1100" dirty="0">
                <a:latin typeface="+mj-lt"/>
              </a:rPr>
              <a:t>LH</a:t>
            </a:r>
          </a:p>
        </p:txBody>
      </p:sp>
      <p:sp>
        <p:nvSpPr>
          <p:cNvPr id="36" name="Rektangel 35"/>
          <p:cNvSpPr/>
          <p:nvPr/>
        </p:nvSpPr>
        <p:spPr>
          <a:xfrm>
            <a:off x="7699979" y="5590981"/>
            <a:ext cx="1080000" cy="637381"/>
          </a:xfrm>
          <a:prstGeom prst="rect">
            <a:avLst/>
          </a:prstGeom>
          <a:solidFill>
            <a:srgbClr val="9F1D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18000" rtlCol="0" anchor="t" anchorCtr="0"/>
          <a:lstStyle/>
          <a:p>
            <a:pPr>
              <a:lnSpc>
                <a:spcPts val="1100"/>
              </a:lnSpc>
            </a:pPr>
            <a:r>
              <a:rPr lang="sv-SE" sz="1100" dirty="0">
                <a:latin typeface="+mj-lt"/>
              </a:rPr>
              <a:t>15:30–16:30</a:t>
            </a:r>
          </a:p>
          <a:p>
            <a:pPr>
              <a:lnSpc>
                <a:spcPts val="1100"/>
              </a:lnSpc>
            </a:pPr>
            <a:r>
              <a:rPr lang="sv-SE" sz="1100" dirty="0">
                <a:latin typeface="+mj-lt"/>
              </a:rPr>
              <a:t>Ponny nivå 1</a:t>
            </a:r>
          </a:p>
          <a:p>
            <a:pPr>
              <a:lnSpc>
                <a:spcPts val="1100"/>
              </a:lnSpc>
            </a:pPr>
            <a:r>
              <a:rPr lang="sv-SE" sz="1100" dirty="0">
                <a:latin typeface="+mj-lt"/>
              </a:rPr>
              <a:t>AA</a:t>
            </a:r>
          </a:p>
        </p:txBody>
      </p:sp>
      <p:sp>
        <p:nvSpPr>
          <p:cNvPr id="37" name="Rektangel 36"/>
          <p:cNvSpPr/>
          <p:nvPr/>
        </p:nvSpPr>
        <p:spPr>
          <a:xfrm>
            <a:off x="8848537" y="5786835"/>
            <a:ext cx="1080000" cy="637381"/>
          </a:xfrm>
          <a:prstGeom prst="rect">
            <a:avLst/>
          </a:prstGeom>
          <a:solidFill>
            <a:srgbClr val="9F1D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18000" rtlCol="0" anchor="t" anchorCtr="0"/>
          <a:lstStyle/>
          <a:p>
            <a:pPr>
              <a:lnSpc>
                <a:spcPts val="1100"/>
              </a:lnSpc>
            </a:pPr>
            <a:r>
              <a:rPr lang="sv-SE" sz="1100" dirty="0">
                <a:latin typeface="+mj-lt"/>
              </a:rPr>
              <a:t>15:50–16:50</a:t>
            </a:r>
          </a:p>
          <a:p>
            <a:pPr>
              <a:lnSpc>
                <a:spcPts val="1100"/>
              </a:lnSpc>
            </a:pPr>
            <a:r>
              <a:rPr lang="sv-SE" sz="1100" dirty="0">
                <a:latin typeface="+mj-lt"/>
              </a:rPr>
              <a:t>Ponny nivå 0</a:t>
            </a:r>
          </a:p>
          <a:p>
            <a:pPr>
              <a:lnSpc>
                <a:spcPts val="1100"/>
              </a:lnSpc>
            </a:pPr>
            <a:r>
              <a:rPr lang="sv-SE" sz="1100" dirty="0">
                <a:latin typeface="+mj-lt"/>
              </a:rPr>
              <a:t>FT</a:t>
            </a:r>
          </a:p>
        </p:txBody>
      </p:sp>
      <p:sp>
        <p:nvSpPr>
          <p:cNvPr id="38" name="Rektangel 37"/>
          <p:cNvSpPr/>
          <p:nvPr/>
        </p:nvSpPr>
        <p:spPr>
          <a:xfrm>
            <a:off x="8853239" y="6442870"/>
            <a:ext cx="1080000" cy="637381"/>
          </a:xfrm>
          <a:prstGeom prst="rect">
            <a:avLst/>
          </a:prstGeom>
          <a:solidFill>
            <a:srgbClr val="9F1D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18000" rtlCol="0" anchor="t" anchorCtr="0"/>
          <a:lstStyle/>
          <a:p>
            <a:pPr>
              <a:lnSpc>
                <a:spcPts val="1100"/>
              </a:lnSpc>
            </a:pPr>
            <a:r>
              <a:rPr lang="sv-SE" sz="1100" dirty="0">
                <a:latin typeface="+mj-lt"/>
              </a:rPr>
              <a:t>16:50–17:50</a:t>
            </a:r>
          </a:p>
          <a:p>
            <a:pPr>
              <a:lnSpc>
                <a:spcPts val="1100"/>
              </a:lnSpc>
            </a:pPr>
            <a:r>
              <a:rPr lang="sv-SE" sz="1100" dirty="0">
                <a:latin typeface="+mj-lt"/>
              </a:rPr>
              <a:t>Ponny nivå 1</a:t>
            </a:r>
          </a:p>
          <a:p>
            <a:pPr>
              <a:lnSpc>
                <a:spcPts val="1100"/>
              </a:lnSpc>
            </a:pPr>
            <a:r>
              <a:rPr lang="sv-SE" sz="1100" dirty="0">
                <a:latin typeface="+mj-lt"/>
              </a:rPr>
              <a:t>FT</a:t>
            </a:r>
          </a:p>
        </p:txBody>
      </p:sp>
      <p:sp>
        <p:nvSpPr>
          <p:cNvPr id="39" name="Rektangel 38"/>
          <p:cNvSpPr/>
          <p:nvPr/>
        </p:nvSpPr>
        <p:spPr>
          <a:xfrm>
            <a:off x="7699979" y="6777435"/>
            <a:ext cx="1080000" cy="637381"/>
          </a:xfrm>
          <a:prstGeom prst="rect">
            <a:avLst/>
          </a:prstGeom>
          <a:solidFill>
            <a:srgbClr val="9F1D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18000" rtlCol="0" anchor="t" anchorCtr="0"/>
          <a:lstStyle/>
          <a:p>
            <a:pPr>
              <a:lnSpc>
                <a:spcPts val="1100"/>
              </a:lnSpc>
            </a:pPr>
            <a:r>
              <a:rPr lang="sv-SE" sz="1100" dirty="0">
                <a:latin typeface="+mj-lt"/>
              </a:rPr>
              <a:t>17:20–18:20</a:t>
            </a:r>
          </a:p>
          <a:p>
            <a:pPr>
              <a:lnSpc>
                <a:spcPts val="1100"/>
              </a:lnSpc>
            </a:pPr>
            <a:r>
              <a:rPr lang="sv-SE" sz="1100" dirty="0">
                <a:latin typeface="+mj-lt"/>
              </a:rPr>
              <a:t>Ponny nivå 3</a:t>
            </a:r>
          </a:p>
          <a:p>
            <a:pPr>
              <a:lnSpc>
                <a:spcPts val="1100"/>
              </a:lnSpc>
            </a:pPr>
            <a:r>
              <a:rPr lang="sv-SE" sz="1100" dirty="0">
                <a:latin typeface="+mj-lt"/>
              </a:rPr>
              <a:t>AA</a:t>
            </a:r>
          </a:p>
        </p:txBody>
      </p:sp>
      <p:sp>
        <p:nvSpPr>
          <p:cNvPr id="40" name="Rektangel 39"/>
          <p:cNvSpPr/>
          <p:nvPr/>
        </p:nvSpPr>
        <p:spPr>
          <a:xfrm>
            <a:off x="7699979" y="7432676"/>
            <a:ext cx="1080000" cy="637381"/>
          </a:xfrm>
          <a:prstGeom prst="rect">
            <a:avLst/>
          </a:prstGeom>
          <a:solidFill>
            <a:srgbClr val="9F1D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18000" rtlCol="0" anchor="t" anchorCtr="0"/>
          <a:lstStyle/>
          <a:p>
            <a:pPr>
              <a:lnSpc>
                <a:spcPts val="1100"/>
              </a:lnSpc>
            </a:pPr>
            <a:r>
              <a:rPr lang="sv-SE" sz="1100" dirty="0">
                <a:latin typeface="+mj-lt"/>
              </a:rPr>
              <a:t>18:20–19:20</a:t>
            </a:r>
          </a:p>
          <a:p>
            <a:pPr>
              <a:lnSpc>
                <a:spcPts val="1100"/>
              </a:lnSpc>
            </a:pPr>
            <a:r>
              <a:rPr lang="sv-SE" sz="1100" dirty="0">
                <a:latin typeface="+mj-lt"/>
              </a:rPr>
              <a:t>Ponny nivå 3</a:t>
            </a:r>
          </a:p>
          <a:p>
            <a:pPr>
              <a:lnSpc>
                <a:spcPts val="1100"/>
              </a:lnSpc>
            </a:pPr>
            <a:r>
              <a:rPr lang="sv-SE" sz="1100" dirty="0">
                <a:latin typeface="+mj-lt"/>
              </a:rPr>
              <a:t>AA</a:t>
            </a:r>
          </a:p>
        </p:txBody>
      </p:sp>
      <p:sp>
        <p:nvSpPr>
          <p:cNvPr id="41" name="Rektangel 40"/>
          <p:cNvSpPr/>
          <p:nvPr/>
        </p:nvSpPr>
        <p:spPr>
          <a:xfrm>
            <a:off x="8853239" y="7746202"/>
            <a:ext cx="1080000" cy="637381"/>
          </a:xfrm>
          <a:prstGeom prst="rect">
            <a:avLst/>
          </a:prstGeom>
          <a:solidFill>
            <a:srgbClr val="9F1D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18000" rtlCol="0" anchor="t" anchorCtr="0"/>
          <a:lstStyle/>
          <a:p>
            <a:pPr>
              <a:lnSpc>
                <a:spcPts val="1100"/>
              </a:lnSpc>
            </a:pPr>
            <a:r>
              <a:rPr lang="sv-SE" sz="1100" dirty="0">
                <a:latin typeface="+mj-lt"/>
              </a:rPr>
              <a:t>18:50–19:50</a:t>
            </a:r>
          </a:p>
          <a:p>
            <a:pPr>
              <a:lnSpc>
                <a:spcPts val="1100"/>
              </a:lnSpc>
            </a:pPr>
            <a:r>
              <a:rPr lang="sv-SE" sz="1100" dirty="0">
                <a:latin typeface="+mj-lt"/>
              </a:rPr>
              <a:t>Häst</a:t>
            </a:r>
          </a:p>
          <a:p>
            <a:pPr>
              <a:lnSpc>
                <a:spcPts val="1100"/>
              </a:lnSpc>
            </a:pPr>
            <a:r>
              <a:rPr lang="sv-SE" sz="1100" dirty="0">
                <a:latin typeface="+mj-lt"/>
              </a:rPr>
              <a:t>VOL</a:t>
            </a:r>
          </a:p>
        </p:txBody>
      </p:sp>
      <p:sp>
        <p:nvSpPr>
          <p:cNvPr id="42" name="Rektangel 41"/>
          <p:cNvSpPr/>
          <p:nvPr/>
        </p:nvSpPr>
        <p:spPr>
          <a:xfrm>
            <a:off x="7711340" y="8199438"/>
            <a:ext cx="1080000" cy="637381"/>
          </a:xfrm>
          <a:prstGeom prst="rect">
            <a:avLst/>
          </a:prstGeom>
          <a:solidFill>
            <a:srgbClr val="9F1D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18000" rtlCol="0" anchor="t" anchorCtr="0"/>
          <a:lstStyle/>
          <a:p>
            <a:pPr>
              <a:lnSpc>
                <a:spcPts val="1100"/>
              </a:lnSpc>
            </a:pPr>
            <a:r>
              <a:rPr lang="sv-SE" sz="1100" dirty="0">
                <a:latin typeface="+mj-lt"/>
              </a:rPr>
              <a:t>19:30–20:30</a:t>
            </a:r>
          </a:p>
          <a:p>
            <a:pPr>
              <a:lnSpc>
                <a:spcPts val="1100"/>
              </a:lnSpc>
            </a:pPr>
            <a:r>
              <a:rPr lang="sv-SE" sz="1100" dirty="0">
                <a:latin typeface="+mj-lt"/>
              </a:rPr>
              <a:t>Ponny nivå 4</a:t>
            </a:r>
          </a:p>
          <a:p>
            <a:pPr>
              <a:lnSpc>
                <a:spcPts val="1100"/>
              </a:lnSpc>
            </a:pPr>
            <a:r>
              <a:rPr lang="sv-SE" sz="1100" dirty="0">
                <a:latin typeface="+mj-lt"/>
              </a:rPr>
              <a:t>AA</a:t>
            </a:r>
          </a:p>
        </p:txBody>
      </p:sp>
      <p:sp>
        <p:nvSpPr>
          <p:cNvPr id="43" name="Rektangel 42"/>
          <p:cNvSpPr/>
          <p:nvPr/>
        </p:nvSpPr>
        <p:spPr>
          <a:xfrm>
            <a:off x="8853239" y="8589566"/>
            <a:ext cx="1080000" cy="637381"/>
          </a:xfrm>
          <a:prstGeom prst="rect">
            <a:avLst/>
          </a:prstGeom>
          <a:solidFill>
            <a:srgbClr val="9F1D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18000" rtlCol="0" anchor="t" anchorCtr="0"/>
          <a:lstStyle/>
          <a:p>
            <a:pPr>
              <a:lnSpc>
                <a:spcPts val="1100"/>
              </a:lnSpc>
            </a:pPr>
            <a:r>
              <a:rPr lang="sv-SE" sz="1100" dirty="0">
                <a:latin typeface="+mj-lt"/>
              </a:rPr>
              <a:t>20:10–21:10</a:t>
            </a:r>
          </a:p>
          <a:p>
            <a:pPr>
              <a:lnSpc>
                <a:spcPts val="1100"/>
              </a:lnSpc>
            </a:pPr>
            <a:r>
              <a:rPr lang="sv-SE" sz="1100" dirty="0">
                <a:latin typeface="+mj-lt"/>
              </a:rPr>
              <a:t>Häst </a:t>
            </a:r>
          </a:p>
          <a:p>
            <a:pPr>
              <a:lnSpc>
                <a:spcPts val="1100"/>
              </a:lnSpc>
            </a:pPr>
            <a:r>
              <a:rPr lang="sv-SE" sz="1100" dirty="0">
                <a:latin typeface="+mj-lt"/>
              </a:rPr>
              <a:t>VOL</a:t>
            </a:r>
          </a:p>
        </p:txBody>
      </p:sp>
      <p:sp>
        <p:nvSpPr>
          <p:cNvPr id="44" name="Rektangel 43"/>
          <p:cNvSpPr/>
          <p:nvPr/>
        </p:nvSpPr>
        <p:spPr>
          <a:xfrm>
            <a:off x="8861240" y="9240749"/>
            <a:ext cx="1080000" cy="637381"/>
          </a:xfrm>
          <a:prstGeom prst="rect">
            <a:avLst/>
          </a:prstGeom>
          <a:solidFill>
            <a:srgbClr val="9F1D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18000" rtlCol="0" anchor="t" anchorCtr="0"/>
          <a:lstStyle/>
          <a:p>
            <a:pPr>
              <a:lnSpc>
                <a:spcPts val="1100"/>
              </a:lnSpc>
            </a:pPr>
            <a:r>
              <a:rPr lang="sv-SE" sz="1100" dirty="0">
                <a:latin typeface="+mj-lt"/>
              </a:rPr>
              <a:t>21:10–22:10</a:t>
            </a:r>
          </a:p>
          <a:p>
            <a:pPr>
              <a:lnSpc>
                <a:spcPts val="1100"/>
              </a:lnSpc>
            </a:pPr>
            <a:r>
              <a:rPr lang="sv-SE" sz="1100" dirty="0">
                <a:latin typeface="+mj-lt"/>
              </a:rPr>
              <a:t>Häst </a:t>
            </a:r>
          </a:p>
          <a:p>
            <a:pPr>
              <a:lnSpc>
                <a:spcPts val="1100"/>
              </a:lnSpc>
            </a:pPr>
            <a:r>
              <a:rPr lang="sv-SE" sz="1100" dirty="0">
                <a:latin typeface="+mj-lt"/>
              </a:rPr>
              <a:t>VOL</a:t>
            </a:r>
          </a:p>
        </p:txBody>
      </p:sp>
      <p:sp>
        <p:nvSpPr>
          <p:cNvPr id="45" name="Rektangel 44"/>
          <p:cNvSpPr/>
          <p:nvPr/>
        </p:nvSpPr>
        <p:spPr>
          <a:xfrm>
            <a:off x="10157554" y="724852"/>
            <a:ext cx="1923366" cy="637381"/>
          </a:xfrm>
          <a:prstGeom prst="rect">
            <a:avLst/>
          </a:prstGeom>
          <a:solidFill>
            <a:srgbClr val="9F1D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18000" rIns="36000" rtlCol="0" anchor="t" anchorCtr="0"/>
          <a:lstStyle/>
          <a:p>
            <a:pPr>
              <a:lnSpc>
                <a:spcPts val="1100"/>
              </a:lnSpc>
            </a:pPr>
            <a:r>
              <a:rPr lang="sv-SE" sz="1100" dirty="0">
                <a:latin typeface="+mj-lt"/>
              </a:rPr>
              <a:t>08:00–09:00</a:t>
            </a:r>
          </a:p>
          <a:p>
            <a:pPr>
              <a:lnSpc>
                <a:spcPts val="1100"/>
              </a:lnSpc>
            </a:pPr>
            <a:r>
              <a:rPr lang="sv-SE" sz="1100" dirty="0">
                <a:latin typeface="+mj-lt"/>
              </a:rPr>
              <a:t>Häst </a:t>
            </a:r>
          </a:p>
          <a:p>
            <a:pPr>
              <a:lnSpc>
                <a:spcPts val="1100"/>
              </a:lnSpc>
            </a:pPr>
            <a:r>
              <a:rPr lang="sv-SE" sz="1100" dirty="0">
                <a:latin typeface="+mj-lt"/>
              </a:rPr>
              <a:t>TH</a:t>
            </a:r>
          </a:p>
        </p:txBody>
      </p:sp>
      <p:sp>
        <p:nvSpPr>
          <p:cNvPr id="46" name="Rektangel 45"/>
          <p:cNvSpPr/>
          <p:nvPr/>
        </p:nvSpPr>
        <p:spPr>
          <a:xfrm>
            <a:off x="8860371" y="4918026"/>
            <a:ext cx="1030059" cy="654099"/>
          </a:xfrm>
          <a:prstGeom prst="rect">
            <a:avLst/>
          </a:prstGeom>
          <a:solidFill>
            <a:srgbClr val="9F1D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18000" rtlCol="0" anchor="t" anchorCtr="0"/>
          <a:lstStyle/>
          <a:p>
            <a:pPr>
              <a:lnSpc>
                <a:spcPts val="1100"/>
              </a:lnSpc>
            </a:pPr>
            <a:r>
              <a:rPr lang="sv-SE" sz="1100" dirty="0">
                <a:latin typeface="+mj-lt"/>
              </a:rPr>
              <a:t>14.30-15.30</a:t>
            </a:r>
          </a:p>
          <a:p>
            <a:pPr>
              <a:lnSpc>
                <a:spcPts val="1100"/>
              </a:lnSpc>
            </a:pPr>
            <a:r>
              <a:rPr lang="sv-SE" sz="1100" dirty="0">
                <a:latin typeface="+mj-lt"/>
              </a:rPr>
              <a:t>GK2</a:t>
            </a:r>
          </a:p>
          <a:p>
            <a:pPr>
              <a:lnSpc>
                <a:spcPts val="1100"/>
              </a:lnSpc>
            </a:pPr>
            <a:r>
              <a:rPr lang="sv-SE" sz="1100" dirty="0">
                <a:latin typeface="+mj-lt"/>
              </a:rPr>
              <a:t>NS</a:t>
            </a:r>
          </a:p>
        </p:txBody>
      </p:sp>
      <p:sp>
        <p:nvSpPr>
          <p:cNvPr id="48" name="Rektangel 47"/>
          <p:cNvSpPr/>
          <p:nvPr/>
        </p:nvSpPr>
        <p:spPr>
          <a:xfrm>
            <a:off x="10039237" y="4934744"/>
            <a:ext cx="1080000" cy="637381"/>
          </a:xfrm>
          <a:prstGeom prst="rect">
            <a:avLst/>
          </a:prstGeom>
          <a:solidFill>
            <a:srgbClr val="9F1D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18000" rtlCol="0" anchor="t" anchorCtr="0"/>
          <a:lstStyle/>
          <a:p>
            <a:pPr>
              <a:lnSpc>
                <a:spcPts val="1100"/>
              </a:lnSpc>
            </a:pPr>
            <a:r>
              <a:rPr lang="sv-SE" sz="1100" dirty="0"/>
              <a:t>14:30–15:30</a:t>
            </a:r>
          </a:p>
          <a:p>
            <a:pPr>
              <a:lnSpc>
                <a:spcPts val="1100"/>
              </a:lnSpc>
            </a:pPr>
            <a:r>
              <a:rPr lang="sv-SE" sz="1100" dirty="0"/>
              <a:t>Ponny nivå 0</a:t>
            </a:r>
          </a:p>
          <a:p>
            <a:pPr>
              <a:lnSpc>
                <a:spcPts val="1100"/>
              </a:lnSpc>
            </a:pPr>
            <a:r>
              <a:rPr lang="sv-SE" sz="1100" dirty="0"/>
              <a:t>EA</a:t>
            </a:r>
          </a:p>
        </p:txBody>
      </p:sp>
      <p:sp>
        <p:nvSpPr>
          <p:cNvPr id="49" name="Rektangel 48"/>
          <p:cNvSpPr/>
          <p:nvPr/>
        </p:nvSpPr>
        <p:spPr>
          <a:xfrm>
            <a:off x="10039237" y="5576106"/>
            <a:ext cx="1080000" cy="637381"/>
          </a:xfrm>
          <a:prstGeom prst="rect">
            <a:avLst/>
          </a:prstGeom>
          <a:solidFill>
            <a:srgbClr val="9F1D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18000" rtlCol="0" anchor="t" anchorCtr="0"/>
          <a:lstStyle/>
          <a:p>
            <a:pPr>
              <a:lnSpc>
                <a:spcPts val="1100"/>
              </a:lnSpc>
            </a:pPr>
            <a:r>
              <a:rPr lang="sv-SE" sz="1100" dirty="0"/>
              <a:t>15:30–16:30</a:t>
            </a:r>
          </a:p>
          <a:p>
            <a:pPr>
              <a:lnSpc>
                <a:spcPts val="1100"/>
              </a:lnSpc>
            </a:pPr>
            <a:r>
              <a:rPr lang="sv-SE" sz="1100" dirty="0"/>
              <a:t>Ponny nivå 1</a:t>
            </a:r>
          </a:p>
          <a:p>
            <a:pPr>
              <a:lnSpc>
                <a:spcPts val="1100"/>
              </a:lnSpc>
            </a:pPr>
            <a:r>
              <a:rPr lang="sv-SE" sz="1100" dirty="0"/>
              <a:t>EA</a:t>
            </a:r>
          </a:p>
        </p:txBody>
      </p:sp>
      <p:sp>
        <p:nvSpPr>
          <p:cNvPr id="50" name="Rektangel 49"/>
          <p:cNvSpPr/>
          <p:nvPr/>
        </p:nvSpPr>
        <p:spPr>
          <a:xfrm>
            <a:off x="11174103" y="5915026"/>
            <a:ext cx="1080000" cy="637381"/>
          </a:xfrm>
          <a:prstGeom prst="rect">
            <a:avLst/>
          </a:prstGeom>
          <a:solidFill>
            <a:srgbClr val="9F1D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18000" rtlCol="0" anchor="t" anchorCtr="0"/>
          <a:lstStyle/>
          <a:p>
            <a:pPr>
              <a:lnSpc>
                <a:spcPts val="1100"/>
              </a:lnSpc>
            </a:pPr>
            <a:r>
              <a:rPr lang="sv-SE" sz="1100" dirty="0"/>
              <a:t>16:00–17:00</a:t>
            </a:r>
          </a:p>
          <a:p>
            <a:pPr>
              <a:lnSpc>
                <a:spcPts val="1100"/>
              </a:lnSpc>
            </a:pPr>
            <a:r>
              <a:rPr lang="sv-SE" sz="1100" dirty="0"/>
              <a:t>Ponny nivå 2</a:t>
            </a:r>
          </a:p>
          <a:p>
            <a:pPr>
              <a:lnSpc>
                <a:spcPts val="1100"/>
              </a:lnSpc>
            </a:pPr>
            <a:r>
              <a:rPr lang="sv-SE" sz="1100" dirty="0"/>
              <a:t>FT</a:t>
            </a:r>
          </a:p>
        </p:txBody>
      </p:sp>
      <p:sp>
        <p:nvSpPr>
          <p:cNvPr id="51" name="Rektangel 50"/>
          <p:cNvSpPr/>
          <p:nvPr/>
        </p:nvSpPr>
        <p:spPr>
          <a:xfrm>
            <a:off x="11174103" y="6552407"/>
            <a:ext cx="1080000" cy="637381"/>
          </a:xfrm>
          <a:prstGeom prst="rect">
            <a:avLst/>
          </a:prstGeom>
          <a:solidFill>
            <a:srgbClr val="9F1D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18000" rtlCol="0" anchor="t" anchorCtr="0"/>
          <a:lstStyle/>
          <a:p>
            <a:pPr>
              <a:lnSpc>
                <a:spcPts val="1100"/>
              </a:lnSpc>
            </a:pPr>
            <a:r>
              <a:rPr lang="sv-SE" sz="1100" dirty="0"/>
              <a:t>17:00–18:00</a:t>
            </a:r>
          </a:p>
          <a:p>
            <a:pPr>
              <a:lnSpc>
                <a:spcPts val="1100"/>
              </a:lnSpc>
            </a:pPr>
            <a:r>
              <a:rPr lang="sv-SE" sz="1100" dirty="0"/>
              <a:t>Ponny nivå 4</a:t>
            </a:r>
          </a:p>
          <a:p>
            <a:pPr>
              <a:lnSpc>
                <a:spcPts val="1100"/>
              </a:lnSpc>
            </a:pPr>
            <a:r>
              <a:rPr lang="sv-SE" sz="1100" dirty="0"/>
              <a:t>FT</a:t>
            </a:r>
          </a:p>
        </p:txBody>
      </p:sp>
      <p:sp>
        <p:nvSpPr>
          <p:cNvPr id="53" name="Rektangel 52"/>
          <p:cNvSpPr/>
          <p:nvPr/>
        </p:nvSpPr>
        <p:spPr>
          <a:xfrm>
            <a:off x="10039237" y="7096126"/>
            <a:ext cx="1080000" cy="1143010"/>
          </a:xfrm>
          <a:prstGeom prst="rect">
            <a:avLst/>
          </a:prstGeom>
          <a:solidFill>
            <a:srgbClr val="9F1D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18000" rtlCol="0" anchor="t" anchorCtr="0"/>
          <a:lstStyle/>
          <a:p>
            <a:pPr>
              <a:lnSpc>
                <a:spcPts val="1100"/>
              </a:lnSpc>
            </a:pPr>
            <a:r>
              <a:rPr lang="sv-SE" sz="1100" dirty="0"/>
              <a:t>17:50–</a:t>
            </a:r>
          </a:p>
          <a:p>
            <a:pPr>
              <a:lnSpc>
                <a:spcPts val="1100"/>
              </a:lnSpc>
            </a:pPr>
            <a:r>
              <a:rPr lang="sv-SE" sz="1100" dirty="0"/>
              <a:t>specialträning ponny</a:t>
            </a:r>
          </a:p>
          <a:p>
            <a:pPr>
              <a:lnSpc>
                <a:spcPts val="1100"/>
              </a:lnSpc>
            </a:pPr>
            <a:r>
              <a:rPr lang="sv-SE" sz="1100" dirty="0"/>
              <a:t>MM/FT</a:t>
            </a:r>
          </a:p>
        </p:txBody>
      </p:sp>
      <p:sp>
        <p:nvSpPr>
          <p:cNvPr id="55" name="Rektangel 54"/>
          <p:cNvSpPr/>
          <p:nvPr/>
        </p:nvSpPr>
        <p:spPr>
          <a:xfrm>
            <a:off x="10051286" y="8492414"/>
            <a:ext cx="1080000" cy="1278863"/>
          </a:xfrm>
          <a:prstGeom prst="rect">
            <a:avLst/>
          </a:prstGeom>
          <a:solidFill>
            <a:srgbClr val="9F1D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18000" rtlCol="0" anchor="t" anchorCtr="0"/>
          <a:lstStyle/>
          <a:p>
            <a:pPr>
              <a:lnSpc>
                <a:spcPts val="1100"/>
              </a:lnSpc>
            </a:pPr>
            <a:r>
              <a:rPr lang="sv-SE" sz="1100" dirty="0"/>
              <a:t>20:00–</a:t>
            </a:r>
          </a:p>
          <a:p>
            <a:pPr>
              <a:lnSpc>
                <a:spcPts val="1100"/>
              </a:lnSpc>
            </a:pPr>
            <a:r>
              <a:rPr lang="sv-SE" sz="1100" dirty="0"/>
              <a:t>Specialträning häst</a:t>
            </a:r>
          </a:p>
          <a:p>
            <a:pPr>
              <a:lnSpc>
                <a:spcPts val="1100"/>
              </a:lnSpc>
            </a:pPr>
            <a:r>
              <a:rPr lang="sv-SE" sz="1100" dirty="0"/>
              <a:t>VOL/MM</a:t>
            </a:r>
          </a:p>
        </p:txBody>
      </p:sp>
      <p:sp>
        <p:nvSpPr>
          <p:cNvPr id="57" name="Rektangel 56"/>
          <p:cNvSpPr/>
          <p:nvPr/>
        </p:nvSpPr>
        <p:spPr>
          <a:xfrm>
            <a:off x="13476115" y="728257"/>
            <a:ext cx="1080000" cy="455925"/>
          </a:xfrm>
          <a:prstGeom prst="rect">
            <a:avLst/>
          </a:prstGeom>
          <a:solidFill>
            <a:srgbClr val="9F1D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18000" rtlCol="0" anchor="t" anchorCtr="0"/>
          <a:lstStyle/>
          <a:p>
            <a:pPr>
              <a:lnSpc>
                <a:spcPts val="1100"/>
              </a:lnSpc>
            </a:pPr>
            <a:r>
              <a:rPr lang="sv-SE" sz="1100" dirty="0">
                <a:latin typeface="+mj-lt"/>
              </a:rPr>
              <a:t>07:30–08:30</a:t>
            </a:r>
          </a:p>
          <a:p>
            <a:pPr>
              <a:lnSpc>
                <a:spcPts val="1100"/>
              </a:lnSpc>
            </a:pPr>
            <a:r>
              <a:rPr lang="sv-SE" sz="1100" dirty="0">
                <a:latin typeface="+mj-lt"/>
              </a:rPr>
              <a:t>Specialträning</a:t>
            </a:r>
          </a:p>
          <a:p>
            <a:pPr>
              <a:lnSpc>
                <a:spcPts val="1100"/>
              </a:lnSpc>
            </a:pPr>
            <a:r>
              <a:rPr lang="sv-SE" sz="1100" dirty="0">
                <a:latin typeface="+mj-lt"/>
              </a:rPr>
              <a:t>FT/VOL</a:t>
            </a:r>
          </a:p>
        </p:txBody>
      </p:sp>
      <p:sp>
        <p:nvSpPr>
          <p:cNvPr id="58" name="Rektangel 57"/>
          <p:cNvSpPr/>
          <p:nvPr/>
        </p:nvSpPr>
        <p:spPr>
          <a:xfrm>
            <a:off x="12329229" y="2566369"/>
            <a:ext cx="1080000" cy="637381"/>
          </a:xfrm>
          <a:prstGeom prst="rect">
            <a:avLst/>
          </a:prstGeom>
          <a:solidFill>
            <a:srgbClr val="9F1D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18000" rtlCol="0" anchor="t" anchorCtr="0"/>
          <a:lstStyle/>
          <a:p>
            <a:pPr>
              <a:lnSpc>
                <a:spcPts val="1100"/>
              </a:lnSpc>
            </a:pPr>
            <a:r>
              <a:rPr lang="sv-SE" sz="1100" dirty="0">
                <a:latin typeface="+mj-lt"/>
              </a:rPr>
              <a:t>10:50–11:50</a:t>
            </a:r>
          </a:p>
          <a:p>
            <a:pPr>
              <a:lnSpc>
                <a:spcPts val="1100"/>
              </a:lnSpc>
            </a:pPr>
            <a:r>
              <a:rPr lang="sv-SE" sz="1100" dirty="0">
                <a:latin typeface="+mj-lt"/>
              </a:rPr>
              <a:t>Ponny nivå 3</a:t>
            </a:r>
          </a:p>
          <a:p>
            <a:pPr>
              <a:lnSpc>
                <a:spcPts val="1100"/>
              </a:lnSpc>
            </a:pPr>
            <a:r>
              <a:rPr lang="sv-SE" sz="1100" dirty="0">
                <a:latin typeface="+mj-lt"/>
              </a:rPr>
              <a:t>AA/AJ</a:t>
            </a:r>
          </a:p>
        </p:txBody>
      </p:sp>
      <p:sp>
        <p:nvSpPr>
          <p:cNvPr id="59" name="Rektangel 58"/>
          <p:cNvSpPr/>
          <p:nvPr/>
        </p:nvSpPr>
        <p:spPr>
          <a:xfrm>
            <a:off x="13476115" y="1449175"/>
            <a:ext cx="1080000" cy="637381"/>
          </a:xfrm>
          <a:prstGeom prst="rect">
            <a:avLst/>
          </a:prstGeom>
          <a:solidFill>
            <a:srgbClr val="9F1D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18000" rtlCol="0" anchor="t" anchorCtr="0"/>
          <a:lstStyle/>
          <a:p>
            <a:pPr>
              <a:lnSpc>
                <a:spcPts val="1100"/>
              </a:lnSpc>
            </a:pPr>
            <a:r>
              <a:rPr lang="sv-SE" sz="1100" dirty="0">
                <a:latin typeface="+mj-lt"/>
              </a:rPr>
              <a:t>09:10–10:10</a:t>
            </a:r>
          </a:p>
          <a:p>
            <a:pPr>
              <a:lnSpc>
                <a:spcPts val="1100"/>
              </a:lnSpc>
            </a:pPr>
            <a:r>
              <a:rPr lang="sv-SE" sz="1100" dirty="0">
                <a:latin typeface="+mj-lt"/>
              </a:rPr>
              <a:t>Häst</a:t>
            </a:r>
            <a:br>
              <a:rPr lang="sv-SE" sz="1100" dirty="0">
                <a:latin typeface="+mj-lt"/>
              </a:rPr>
            </a:br>
            <a:r>
              <a:rPr lang="sv-SE" sz="1100" dirty="0">
                <a:latin typeface="+mj-lt"/>
              </a:rPr>
              <a:t>VOL/LH</a:t>
            </a:r>
          </a:p>
        </p:txBody>
      </p:sp>
      <p:sp>
        <p:nvSpPr>
          <p:cNvPr id="60" name="Rektangel 59"/>
          <p:cNvSpPr/>
          <p:nvPr/>
        </p:nvSpPr>
        <p:spPr>
          <a:xfrm>
            <a:off x="13476115" y="2086106"/>
            <a:ext cx="1080000" cy="637381"/>
          </a:xfrm>
          <a:prstGeom prst="rect">
            <a:avLst/>
          </a:prstGeom>
          <a:solidFill>
            <a:srgbClr val="9F1D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18000" rtlCol="0" anchor="t" anchorCtr="0"/>
          <a:lstStyle/>
          <a:p>
            <a:pPr>
              <a:lnSpc>
                <a:spcPts val="1100"/>
              </a:lnSpc>
            </a:pPr>
            <a:r>
              <a:rPr lang="sv-SE" sz="1100" dirty="0">
                <a:latin typeface="+mj-lt"/>
              </a:rPr>
              <a:t>10:10–11:10</a:t>
            </a:r>
          </a:p>
          <a:p>
            <a:pPr>
              <a:lnSpc>
                <a:spcPts val="1100"/>
              </a:lnSpc>
            </a:pPr>
            <a:r>
              <a:rPr lang="sv-SE" sz="1100" dirty="0">
                <a:latin typeface="+mj-lt"/>
              </a:rPr>
              <a:t>Häst</a:t>
            </a:r>
            <a:br>
              <a:rPr lang="sv-SE" sz="1100" dirty="0">
                <a:latin typeface="+mj-lt"/>
              </a:rPr>
            </a:br>
            <a:r>
              <a:rPr lang="sv-SE" sz="1100" dirty="0">
                <a:latin typeface="+mj-lt"/>
              </a:rPr>
              <a:t>VOL/LH</a:t>
            </a:r>
          </a:p>
        </p:txBody>
      </p:sp>
      <p:sp>
        <p:nvSpPr>
          <p:cNvPr id="61" name="Rektangel 60"/>
          <p:cNvSpPr/>
          <p:nvPr/>
        </p:nvSpPr>
        <p:spPr>
          <a:xfrm>
            <a:off x="12312148" y="3974112"/>
            <a:ext cx="1080000" cy="637381"/>
          </a:xfrm>
          <a:prstGeom prst="rect">
            <a:avLst/>
          </a:prstGeom>
          <a:solidFill>
            <a:srgbClr val="9F1D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18000" rtlCol="0" anchor="t" anchorCtr="0"/>
          <a:lstStyle/>
          <a:p>
            <a:pPr>
              <a:lnSpc>
                <a:spcPts val="1100"/>
              </a:lnSpc>
            </a:pPr>
            <a:r>
              <a:rPr lang="sv-SE" sz="1100" dirty="0"/>
              <a:t>13:00–14:00</a:t>
            </a:r>
          </a:p>
          <a:p>
            <a:pPr>
              <a:lnSpc>
                <a:spcPts val="1100"/>
              </a:lnSpc>
            </a:pPr>
            <a:r>
              <a:rPr lang="sv-SE" sz="1100" dirty="0"/>
              <a:t>Ponny nivå 0</a:t>
            </a:r>
          </a:p>
          <a:p>
            <a:pPr>
              <a:lnSpc>
                <a:spcPts val="1100"/>
              </a:lnSpc>
            </a:pPr>
            <a:r>
              <a:rPr lang="sv-SE" sz="1100" dirty="0"/>
              <a:t>AA/EA</a:t>
            </a:r>
          </a:p>
        </p:txBody>
      </p:sp>
      <p:sp>
        <p:nvSpPr>
          <p:cNvPr id="62" name="Rektangel 61"/>
          <p:cNvSpPr/>
          <p:nvPr/>
        </p:nvSpPr>
        <p:spPr>
          <a:xfrm>
            <a:off x="12329229" y="3318955"/>
            <a:ext cx="1080000" cy="637381"/>
          </a:xfrm>
          <a:prstGeom prst="rect">
            <a:avLst/>
          </a:prstGeom>
          <a:solidFill>
            <a:srgbClr val="9F1D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18000" rtlCol="0" anchor="t" anchorCtr="0"/>
          <a:lstStyle/>
          <a:p>
            <a:pPr>
              <a:lnSpc>
                <a:spcPts val="1100"/>
              </a:lnSpc>
            </a:pPr>
            <a:r>
              <a:rPr lang="sv-SE" sz="1100" dirty="0">
                <a:latin typeface="+mj-lt"/>
              </a:rPr>
              <a:t>12:00–13:00</a:t>
            </a:r>
          </a:p>
          <a:p>
            <a:pPr>
              <a:lnSpc>
                <a:spcPts val="1100"/>
              </a:lnSpc>
            </a:pPr>
            <a:r>
              <a:rPr lang="sv-SE" sz="1100" dirty="0">
                <a:latin typeface="+mj-lt"/>
              </a:rPr>
              <a:t>Ponny nivå 1</a:t>
            </a:r>
          </a:p>
          <a:p>
            <a:pPr>
              <a:lnSpc>
                <a:spcPts val="1100"/>
              </a:lnSpc>
            </a:pPr>
            <a:r>
              <a:rPr lang="sv-SE" sz="1100" dirty="0">
                <a:latin typeface="+mj-lt"/>
              </a:rPr>
              <a:t>AA/EA</a:t>
            </a:r>
          </a:p>
        </p:txBody>
      </p:sp>
      <p:sp>
        <p:nvSpPr>
          <p:cNvPr id="63" name="Rektangel 62"/>
          <p:cNvSpPr/>
          <p:nvPr/>
        </p:nvSpPr>
        <p:spPr>
          <a:xfrm>
            <a:off x="13476115" y="3009153"/>
            <a:ext cx="1080000" cy="637381"/>
          </a:xfrm>
          <a:prstGeom prst="rect">
            <a:avLst/>
          </a:prstGeom>
          <a:solidFill>
            <a:srgbClr val="9F1D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18000" rtlCol="0" anchor="t" anchorCtr="0"/>
          <a:lstStyle/>
          <a:p>
            <a:pPr>
              <a:lnSpc>
                <a:spcPts val="1100"/>
              </a:lnSpc>
            </a:pPr>
            <a:r>
              <a:rPr lang="sv-SE" sz="1100" dirty="0">
                <a:latin typeface="+mj-lt"/>
              </a:rPr>
              <a:t>11:30–12:30</a:t>
            </a:r>
          </a:p>
          <a:p>
            <a:pPr>
              <a:lnSpc>
                <a:spcPts val="1100"/>
              </a:lnSpc>
            </a:pPr>
            <a:r>
              <a:rPr lang="sv-SE" sz="1100" dirty="0">
                <a:latin typeface="+mj-lt"/>
              </a:rPr>
              <a:t>Häst</a:t>
            </a:r>
          </a:p>
          <a:p>
            <a:pPr>
              <a:lnSpc>
                <a:spcPts val="1100"/>
              </a:lnSpc>
            </a:pPr>
            <a:r>
              <a:rPr lang="sv-SE" sz="1100" dirty="0">
                <a:latin typeface="+mj-lt"/>
              </a:rPr>
              <a:t>VOL/LH</a:t>
            </a:r>
          </a:p>
        </p:txBody>
      </p:sp>
      <p:sp>
        <p:nvSpPr>
          <p:cNvPr id="64" name="Rektangel 63"/>
          <p:cNvSpPr/>
          <p:nvPr/>
        </p:nvSpPr>
        <p:spPr>
          <a:xfrm>
            <a:off x="13476115" y="4310373"/>
            <a:ext cx="1080000" cy="637381"/>
          </a:xfrm>
          <a:prstGeom prst="rect">
            <a:avLst/>
          </a:prstGeom>
          <a:solidFill>
            <a:srgbClr val="9F1D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18000" rtlCol="0" anchor="t" anchorCtr="0"/>
          <a:lstStyle/>
          <a:p>
            <a:pPr>
              <a:lnSpc>
                <a:spcPts val="1100"/>
              </a:lnSpc>
            </a:pPr>
            <a:r>
              <a:rPr lang="sv-SE" sz="1100" dirty="0"/>
              <a:t>13:30–14:30</a:t>
            </a:r>
          </a:p>
          <a:p>
            <a:pPr>
              <a:lnSpc>
                <a:spcPts val="1100"/>
              </a:lnSpc>
            </a:pPr>
            <a:r>
              <a:rPr lang="sv-SE" sz="1100" dirty="0"/>
              <a:t>Ponny nivå 3</a:t>
            </a:r>
          </a:p>
          <a:p>
            <a:pPr>
              <a:lnSpc>
                <a:spcPts val="1100"/>
              </a:lnSpc>
            </a:pPr>
            <a:r>
              <a:rPr lang="sv-SE" sz="1100" dirty="0"/>
              <a:t>FT/LH</a:t>
            </a:r>
          </a:p>
        </p:txBody>
      </p:sp>
      <p:sp>
        <p:nvSpPr>
          <p:cNvPr id="65" name="Rektangel 64"/>
          <p:cNvSpPr/>
          <p:nvPr/>
        </p:nvSpPr>
        <p:spPr>
          <a:xfrm>
            <a:off x="13476115" y="4966735"/>
            <a:ext cx="1080000" cy="637381"/>
          </a:xfrm>
          <a:prstGeom prst="rect">
            <a:avLst/>
          </a:prstGeom>
          <a:solidFill>
            <a:srgbClr val="9F1D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18000" rtlCol="0" anchor="t" anchorCtr="0"/>
          <a:lstStyle/>
          <a:p>
            <a:pPr>
              <a:lnSpc>
                <a:spcPts val="1100"/>
              </a:lnSpc>
            </a:pPr>
            <a:r>
              <a:rPr lang="sv-SE" sz="1100" dirty="0"/>
              <a:t>14:30–15:30</a:t>
            </a:r>
          </a:p>
          <a:p>
            <a:pPr>
              <a:lnSpc>
                <a:spcPts val="1100"/>
              </a:lnSpc>
            </a:pPr>
            <a:r>
              <a:rPr lang="sv-SE" sz="1100" dirty="0"/>
              <a:t>Ponny nivå 3</a:t>
            </a:r>
          </a:p>
          <a:p>
            <a:pPr>
              <a:lnSpc>
                <a:spcPts val="1100"/>
              </a:lnSpc>
            </a:pPr>
            <a:r>
              <a:rPr lang="sv-SE" sz="1100" dirty="0"/>
              <a:t>FT/LH</a:t>
            </a:r>
          </a:p>
        </p:txBody>
      </p:sp>
      <p:sp>
        <p:nvSpPr>
          <p:cNvPr id="66" name="Rektangel 65"/>
          <p:cNvSpPr/>
          <p:nvPr/>
        </p:nvSpPr>
        <p:spPr>
          <a:xfrm>
            <a:off x="14688525" y="1069882"/>
            <a:ext cx="1080000" cy="637381"/>
          </a:xfrm>
          <a:prstGeom prst="rect">
            <a:avLst/>
          </a:prstGeom>
          <a:solidFill>
            <a:srgbClr val="9F1D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18000" rtlCol="0" anchor="t" anchorCtr="0"/>
          <a:lstStyle/>
          <a:p>
            <a:pPr>
              <a:lnSpc>
                <a:spcPts val="1100"/>
              </a:lnSpc>
            </a:pPr>
            <a:r>
              <a:rPr lang="sv-SE" sz="1100" dirty="0">
                <a:latin typeface="+mj-lt"/>
              </a:rPr>
              <a:t>08:30–09:30</a:t>
            </a:r>
          </a:p>
          <a:p>
            <a:pPr>
              <a:lnSpc>
                <a:spcPts val="1100"/>
              </a:lnSpc>
            </a:pPr>
            <a:r>
              <a:rPr lang="sv-SE" sz="1100" dirty="0" err="1">
                <a:latin typeface="+mj-lt"/>
              </a:rPr>
              <a:t>Gk</a:t>
            </a:r>
            <a:r>
              <a:rPr lang="sv-SE" sz="1100" dirty="0">
                <a:latin typeface="+mj-lt"/>
              </a:rPr>
              <a:t> 1</a:t>
            </a:r>
          </a:p>
          <a:p>
            <a:pPr>
              <a:lnSpc>
                <a:spcPts val="1100"/>
              </a:lnSpc>
            </a:pPr>
            <a:r>
              <a:rPr lang="sv-SE" sz="1100" dirty="0">
                <a:latin typeface="+mj-lt"/>
              </a:rPr>
              <a:t>AA/EA</a:t>
            </a:r>
          </a:p>
        </p:txBody>
      </p:sp>
      <p:sp>
        <p:nvSpPr>
          <p:cNvPr id="67" name="Rektangel 66"/>
          <p:cNvSpPr/>
          <p:nvPr/>
        </p:nvSpPr>
        <p:spPr>
          <a:xfrm>
            <a:off x="14675074" y="1722915"/>
            <a:ext cx="1080000" cy="637381"/>
          </a:xfrm>
          <a:prstGeom prst="rect">
            <a:avLst/>
          </a:prstGeom>
          <a:solidFill>
            <a:srgbClr val="9F1D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18000" rtlCol="0" anchor="t" anchorCtr="0"/>
          <a:lstStyle/>
          <a:p>
            <a:pPr>
              <a:lnSpc>
                <a:spcPts val="1100"/>
              </a:lnSpc>
            </a:pPr>
            <a:r>
              <a:rPr lang="sv-SE" sz="1100" dirty="0">
                <a:latin typeface="+mj-lt"/>
              </a:rPr>
              <a:t>09:30–10:30</a:t>
            </a:r>
          </a:p>
          <a:p>
            <a:pPr>
              <a:lnSpc>
                <a:spcPts val="1100"/>
              </a:lnSpc>
            </a:pPr>
            <a:r>
              <a:rPr lang="sv-SE" sz="1100" dirty="0">
                <a:latin typeface="+mj-lt"/>
              </a:rPr>
              <a:t>Ponny nivå 0</a:t>
            </a:r>
          </a:p>
          <a:p>
            <a:pPr>
              <a:lnSpc>
                <a:spcPts val="1100"/>
              </a:lnSpc>
            </a:pPr>
            <a:r>
              <a:rPr lang="sv-SE" sz="1100" dirty="0">
                <a:latin typeface="+mj-lt"/>
              </a:rPr>
              <a:t>AA/EA</a:t>
            </a:r>
          </a:p>
        </p:txBody>
      </p:sp>
      <p:sp>
        <p:nvSpPr>
          <p:cNvPr id="68" name="Rektangel 67"/>
          <p:cNvSpPr/>
          <p:nvPr/>
        </p:nvSpPr>
        <p:spPr>
          <a:xfrm>
            <a:off x="14680364" y="2395293"/>
            <a:ext cx="1080000" cy="637381"/>
          </a:xfrm>
          <a:prstGeom prst="rect">
            <a:avLst/>
          </a:prstGeom>
          <a:solidFill>
            <a:srgbClr val="9F1D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18000" rtlCol="0" anchor="t" anchorCtr="0"/>
          <a:lstStyle/>
          <a:p>
            <a:pPr>
              <a:lnSpc>
                <a:spcPts val="1100"/>
              </a:lnSpc>
            </a:pPr>
            <a:r>
              <a:rPr lang="sv-SE" sz="1100" dirty="0">
                <a:latin typeface="+mj-lt"/>
              </a:rPr>
              <a:t>10:30–11:30</a:t>
            </a:r>
          </a:p>
          <a:p>
            <a:pPr>
              <a:lnSpc>
                <a:spcPts val="1100"/>
              </a:lnSpc>
            </a:pPr>
            <a:r>
              <a:rPr lang="sv-SE" sz="1100" dirty="0" err="1">
                <a:latin typeface="+mj-lt"/>
              </a:rPr>
              <a:t>Gk</a:t>
            </a:r>
            <a:r>
              <a:rPr lang="sv-SE" sz="1100" dirty="0">
                <a:latin typeface="+mj-lt"/>
              </a:rPr>
              <a:t> 2</a:t>
            </a:r>
          </a:p>
          <a:p>
            <a:pPr>
              <a:lnSpc>
                <a:spcPts val="1100"/>
              </a:lnSpc>
            </a:pPr>
            <a:r>
              <a:rPr lang="sv-SE" sz="1100" dirty="0">
                <a:latin typeface="+mj-lt"/>
              </a:rPr>
              <a:t>AA/EA</a:t>
            </a:r>
          </a:p>
        </p:txBody>
      </p:sp>
      <p:sp>
        <p:nvSpPr>
          <p:cNvPr id="70" name="Rektangel 69">
            <a:extLst>
              <a:ext uri="{FF2B5EF4-FFF2-40B4-BE49-F238E27FC236}">
                <a16:creationId xmlns:a16="http://schemas.microsoft.com/office/drawing/2014/main" id="{D62B839E-C9DF-46ED-A9D7-C28FF6D7F0A7}"/>
              </a:ext>
            </a:extLst>
          </p:cNvPr>
          <p:cNvSpPr/>
          <p:nvPr/>
        </p:nvSpPr>
        <p:spPr>
          <a:xfrm>
            <a:off x="12312148" y="1069882"/>
            <a:ext cx="1080000" cy="646415"/>
          </a:xfrm>
          <a:prstGeom prst="rect">
            <a:avLst/>
          </a:prstGeom>
          <a:solidFill>
            <a:srgbClr val="9F1D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18000" rtlCol="0" anchor="t" anchorCtr="0"/>
          <a:lstStyle/>
          <a:p>
            <a:pPr>
              <a:lnSpc>
                <a:spcPts val="1100"/>
              </a:lnSpc>
            </a:pPr>
            <a:r>
              <a:rPr lang="sv-SE" sz="1100" dirty="0">
                <a:latin typeface="+mj-lt"/>
              </a:rPr>
              <a:t>08:30–09:30</a:t>
            </a:r>
          </a:p>
          <a:p>
            <a:pPr>
              <a:lnSpc>
                <a:spcPts val="1100"/>
              </a:lnSpc>
            </a:pPr>
            <a:r>
              <a:rPr lang="sv-SE" sz="1100" dirty="0">
                <a:latin typeface="+mj-lt"/>
              </a:rPr>
              <a:t>Ponny nivå 0</a:t>
            </a:r>
            <a:br>
              <a:rPr lang="sv-SE" sz="1100" dirty="0">
                <a:latin typeface="+mj-lt"/>
              </a:rPr>
            </a:br>
            <a:r>
              <a:rPr lang="sv-SE" sz="1100" dirty="0">
                <a:latin typeface="+mj-lt"/>
              </a:rPr>
              <a:t>AA/EA</a:t>
            </a:r>
          </a:p>
        </p:txBody>
      </p:sp>
      <p:sp>
        <p:nvSpPr>
          <p:cNvPr id="71" name="Rektangel 70">
            <a:extLst>
              <a:ext uri="{FF2B5EF4-FFF2-40B4-BE49-F238E27FC236}">
                <a16:creationId xmlns:a16="http://schemas.microsoft.com/office/drawing/2014/main" id="{4BED5BDA-66F0-4757-8861-249EFA096685}"/>
              </a:ext>
            </a:extLst>
          </p:cNvPr>
          <p:cNvSpPr/>
          <p:nvPr/>
        </p:nvSpPr>
        <p:spPr>
          <a:xfrm>
            <a:off x="13199858" y="7847363"/>
            <a:ext cx="3262407" cy="1935339"/>
          </a:xfrm>
          <a:prstGeom prst="rect">
            <a:avLst/>
          </a:prstGeom>
          <a:solidFill>
            <a:srgbClr val="9F1D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18000" rtlCol="0" anchor="t" anchorCtr="0"/>
          <a:lstStyle/>
          <a:p>
            <a:pPr>
              <a:lnSpc>
                <a:spcPts val="1100"/>
              </a:lnSpc>
            </a:pPr>
            <a:r>
              <a:rPr lang="sv-SE" sz="1200" u="sng" dirty="0"/>
              <a:t>Ridlärare</a:t>
            </a:r>
          </a:p>
          <a:p>
            <a:pPr>
              <a:lnSpc>
                <a:spcPts val="1100"/>
              </a:lnSpc>
            </a:pPr>
            <a:r>
              <a:rPr lang="sv-SE" sz="1100" dirty="0"/>
              <a:t>AA - Annica Amnér</a:t>
            </a:r>
          </a:p>
          <a:p>
            <a:pPr>
              <a:lnSpc>
                <a:spcPts val="1100"/>
              </a:lnSpc>
            </a:pPr>
            <a:r>
              <a:rPr lang="sv-SE" sz="1100" dirty="0"/>
              <a:t>EA - Elin Asp</a:t>
            </a:r>
          </a:p>
          <a:p>
            <a:pPr>
              <a:lnSpc>
                <a:spcPts val="1100"/>
              </a:lnSpc>
            </a:pPr>
            <a:r>
              <a:rPr lang="sv-SE" sz="1100" dirty="0"/>
              <a:t>FT - Fanny Törnblom</a:t>
            </a:r>
          </a:p>
          <a:p>
            <a:pPr>
              <a:lnSpc>
                <a:spcPts val="1100"/>
              </a:lnSpc>
            </a:pPr>
            <a:r>
              <a:rPr lang="sv-SE" sz="1100" dirty="0"/>
              <a:t>LH-  </a:t>
            </a:r>
            <a:r>
              <a:rPr lang="sv-SE" sz="1100"/>
              <a:t>Laila  Haapanen</a:t>
            </a:r>
            <a:endParaRPr lang="sv-SE" sz="1100" dirty="0"/>
          </a:p>
          <a:p>
            <a:pPr>
              <a:lnSpc>
                <a:spcPts val="1100"/>
              </a:lnSpc>
            </a:pPr>
            <a:r>
              <a:rPr lang="sv-SE" sz="1100" dirty="0"/>
              <a:t>MM - Maria Magnusson</a:t>
            </a:r>
          </a:p>
          <a:p>
            <a:pPr>
              <a:lnSpc>
                <a:spcPts val="1100"/>
              </a:lnSpc>
            </a:pPr>
            <a:r>
              <a:rPr lang="sv-SE" sz="1100" dirty="0"/>
              <a:t>NS - Nina Ström</a:t>
            </a:r>
          </a:p>
          <a:p>
            <a:pPr>
              <a:lnSpc>
                <a:spcPts val="1100"/>
              </a:lnSpc>
            </a:pPr>
            <a:r>
              <a:rPr lang="sv-SE" sz="1100" dirty="0"/>
              <a:t>TH - Therese Hemmingsson</a:t>
            </a:r>
          </a:p>
          <a:p>
            <a:pPr>
              <a:lnSpc>
                <a:spcPts val="1100"/>
              </a:lnSpc>
            </a:pPr>
            <a:r>
              <a:rPr lang="sv-SE" sz="1100" dirty="0"/>
              <a:t>VOL - Vendela Orosco Lindström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ruta 2"/>
          <p:cNvSpPr txBox="1"/>
          <p:nvPr/>
        </p:nvSpPr>
        <p:spPr>
          <a:xfrm rot="20056841">
            <a:off x="2684325" y="4430036"/>
            <a:ext cx="12455292" cy="1551207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square" tIns="36000" rtlCol="0" anchor="ctr" anchorCtr="0">
            <a:noAutofit/>
          </a:bodyPr>
          <a:lstStyle/>
          <a:p>
            <a:pPr algn="ctr"/>
            <a:r>
              <a:rPr lang="sv-SE" sz="7200" b="1">
                <a:solidFill>
                  <a:schemeClr val="bg1"/>
                </a:solidFill>
                <a:latin typeface="Myriad Pro" pitchFamily="34" charset="0"/>
              </a:rPr>
              <a:t>KLICKA FÖR STÖRRE BILD!</a:t>
            </a:r>
          </a:p>
        </p:txBody>
      </p:sp>
    </p:spTree>
    <p:extLst>
      <p:ext uri="{BB962C8B-B14F-4D97-AF65-F5344CB8AC3E}">
        <p14:creationId xmlns:p14="http://schemas.microsoft.com/office/powerpoint/2010/main" val="36186731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22254ABF9B8D448BCF5FC6711CBF4C4" ma:contentTypeVersion="10" ma:contentTypeDescription="Skapa ett nytt dokument." ma:contentTypeScope="" ma:versionID="dd0619d0c506923e4c4173b1f0d949ec">
  <xsd:schema xmlns:xsd="http://www.w3.org/2001/XMLSchema" xmlns:xs="http://www.w3.org/2001/XMLSchema" xmlns:p="http://schemas.microsoft.com/office/2006/metadata/properties" xmlns:ns2="1d0ce619-5b1a-43b4-bc67-d0dfd1063900" xmlns:ns3="be4cf47a-089e-4a2c-8dce-bd8abfd43412" targetNamespace="http://schemas.microsoft.com/office/2006/metadata/properties" ma:root="true" ma:fieldsID="3e6da992a6f123d40fd678be6cef45a5" ns2:_="" ns3:_="">
    <xsd:import namespace="1d0ce619-5b1a-43b4-bc67-d0dfd1063900"/>
    <xsd:import namespace="be4cf47a-089e-4a2c-8dce-bd8abfd4341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d0ce619-5b1a-43b4-bc67-d0dfd106390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e4cf47a-089e-4a2c-8dce-bd8abfd43412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11D93A3-9DBA-4456-84CB-705208EAC41A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1d0ce619-5b1a-43b4-bc67-d0dfd1063900"/>
    <ds:schemaRef ds:uri="http://schemas.microsoft.com/office/infopath/2007/PartnerControls"/>
    <ds:schemaRef ds:uri="http://purl.org/dc/terms/"/>
    <ds:schemaRef ds:uri="be4cf47a-089e-4a2c-8dce-bd8abfd43412"/>
    <ds:schemaRef ds:uri="http://purl.org/dc/dcmitype/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2915A98F-35CF-4A3A-A1AC-0C0E02189C7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d0ce619-5b1a-43b4-bc67-d0dfd1063900"/>
    <ds:schemaRef ds:uri="be4cf47a-089e-4a2c-8dce-bd8abfd4341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AA0C78C-F831-43D6-BD89-9A0E6DC05BD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572</TotalTime>
  <Words>318</Words>
  <Application>Microsoft Office PowerPoint</Application>
  <PresentationFormat>Anpassad</PresentationFormat>
  <Paragraphs>181</Paragraphs>
  <Slides>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6" baseType="lpstr">
      <vt:lpstr>Arial</vt:lpstr>
      <vt:lpstr>Myriad Pro</vt:lpstr>
      <vt:lpstr>Calibri</vt:lpstr>
      <vt:lpstr>Office-tema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Bild 1</dc:title>
  <dc:creator>Kjell</dc:creator>
  <cp:lastModifiedBy>Therese Hemmingsson</cp:lastModifiedBy>
  <cp:revision>72</cp:revision>
  <cp:lastPrinted>2022-03-17T13:49:17Z</cp:lastPrinted>
  <dcterms:created xsi:type="dcterms:W3CDTF">2011-04-21T13:06:41Z</dcterms:created>
  <dcterms:modified xsi:type="dcterms:W3CDTF">2022-12-22T08:03:06Z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0x010100D22254ABF9B8D448BCF5FC6711CBF4C4</vt:lpwstr>
  </property>
  <property fmtid="{D5CDD505-2E9C-101B-9397-08002B2CF9AE}" pid="3" name="AuthorIds_UIVersion_3584">
    <vt:lpwstr>13</vt:lpwstr>
  </property>
</Properties>
</file>